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4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1484280" y="685800"/>
            <a:ext cx="10018440" cy="1752120"/>
          </a:xfrm>
          <a:prstGeom prst="rect">
            <a:avLst/>
          </a:prstGeom>
        </p:spPr>
        <p:txBody>
          <a:bodyPr lIns="0" tIns="0" rIns="0" bIns="0" anchor="ctr"/>
          <a:lstStyle/>
          <a:p>
            <a:endParaRPr/>
          </a:p>
        </p:txBody>
      </p:sp>
      <p:sp>
        <p:nvSpPr>
          <p:cNvPr id="39" name="PlaceHolder 2"/>
          <p:cNvSpPr>
            <a:spLocks noGrp="1"/>
          </p:cNvSpPr>
          <p:nvPr>
            <p:ph type="body"/>
          </p:nvPr>
        </p:nvSpPr>
        <p:spPr>
          <a:xfrm>
            <a:off x="1484280" y="2666880"/>
            <a:ext cx="10018440" cy="1489680"/>
          </a:xfrm>
          <a:prstGeom prst="rect">
            <a:avLst/>
          </a:prstGeom>
        </p:spPr>
        <p:txBody>
          <a:bodyPr lIns="0" tIns="0" rIns="0" bIns="0"/>
          <a:lstStyle/>
          <a:p>
            <a:endParaRPr/>
          </a:p>
        </p:txBody>
      </p:sp>
      <p:sp>
        <p:nvSpPr>
          <p:cNvPr id="40" name="PlaceHolder 3"/>
          <p:cNvSpPr>
            <a:spLocks noGrp="1"/>
          </p:cNvSpPr>
          <p:nvPr>
            <p:ph type="body"/>
          </p:nvPr>
        </p:nvSpPr>
        <p:spPr>
          <a:xfrm>
            <a:off x="1484280" y="4298400"/>
            <a:ext cx="10018440" cy="148968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1484280" y="685800"/>
            <a:ext cx="10018440" cy="1752120"/>
          </a:xfrm>
          <a:prstGeom prst="rect">
            <a:avLst/>
          </a:prstGeom>
        </p:spPr>
        <p:txBody>
          <a:bodyPr lIns="0" tIns="0" rIns="0" bIns="0" anchor="ctr"/>
          <a:lstStyle/>
          <a:p>
            <a:endParaRPr/>
          </a:p>
        </p:txBody>
      </p:sp>
      <p:sp>
        <p:nvSpPr>
          <p:cNvPr id="42" name="PlaceHolder 2"/>
          <p:cNvSpPr>
            <a:spLocks noGrp="1"/>
          </p:cNvSpPr>
          <p:nvPr>
            <p:ph type="body"/>
          </p:nvPr>
        </p:nvSpPr>
        <p:spPr>
          <a:xfrm>
            <a:off x="1484280" y="2666880"/>
            <a:ext cx="4888800" cy="1489680"/>
          </a:xfrm>
          <a:prstGeom prst="rect">
            <a:avLst/>
          </a:prstGeom>
        </p:spPr>
        <p:txBody>
          <a:bodyPr lIns="0" tIns="0" rIns="0" bIns="0"/>
          <a:lstStyle/>
          <a:p>
            <a:endParaRPr/>
          </a:p>
        </p:txBody>
      </p:sp>
      <p:sp>
        <p:nvSpPr>
          <p:cNvPr id="43" name="PlaceHolder 3"/>
          <p:cNvSpPr>
            <a:spLocks noGrp="1"/>
          </p:cNvSpPr>
          <p:nvPr>
            <p:ph type="body"/>
          </p:nvPr>
        </p:nvSpPr>
        <p:spPr>
          <a:xfrm>
            <a:off x="6617880" y="2666880"/>
            <a:ext cx="4888800" cy="1489680"/>
          </a:xfrm>
          <a:prstGeom prst="rect">
            <a:avLst/>
          </a:prstGeom>
        </p:spPr>
        <p:txBody>
          <a:bodyPr lIns="0" tIns="0" rIns="0" bIns="0"/>
          <a:lstStyle/>
          <a:p>
            <a:endParaRPr/>
          </a:p>
        </p:txBody>
      </p:sp>
      <p:sp>
        <p:nvSpPr>
          <p:cNvPr id="44" name="PlaceHolder 4"/>
          <p:cNvSpPr>
            <a:spLocks noGrp="1"/>
          </p:cNvSpPr>
          <p:nvPr>
            <p:ph type="body"/>
          </p:nvPr>
        </p:nvSpPr>
        <p:spPr>
          <a:xfrm>
            <a:off x="6617880" y="4298400"/>
            <a:ext cx="4888800" cy="1489680"/>
          </a:xfrm>
          <a:prstGeom prst="rect">
            <a:avLst/>
          </a:prstGeom>
        </p:spPr>
        <p:txBody>
          <a:bodyPr lIns="0" tIns="0" rIns="0" bIns="0"/>
          <a:lstStyle/>
          <a:p>
            <a:endParaRPr/>
          </a:p>
        </p:txBody>
      </p:sp>
      <p:sp>
        <p:nvSpPr>
          <p:cNvPr id="45" name="PlaceHolder 5"/>
          <p:cNvSpPr>
            <a:spLocks noGrp="1"/>
          </p:cNvSpPr>
          <p:nvPr>
            <p:ph type="body"/>
          </p:nvPr>
        </p:nvSpPr>
        <p:spPr>
          <a:xfrm>
            <a:off x="1484280" y="4298400"/>
            <a:ext cx="4888800" cy="148968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1484280" y="685800"/>
            <a:ext cx="10018440" cy="1752120"/>
          </a:xfrm>
          <a:prstGeom prst="rect">
            <a:avLst/>
          </a:prstGeom>
        </p:spPr>
        <p:txBody>
          <a:bodyPr lIns="0" tIns="0" rIns="0" bIns="0" anchor="ctr"/>
          <a:lstStyle/>
          <a:p>
            <a:endParaRPr/>
          </a:p>
        </p:txBody>
      </p:sp>
      <p:sp>
        <p:nvSpPr>
          <p:cNvPr id="47" name="PlaceHolder 2"/>
          <p:cNvSpPr>
            <a:spLocks noGrp="1"/>
          </p:cNvSpPr>
          <p:nvPr>
            <p:ph type="body"/>
          </p:nvPr>
        </p:nvSpPr>
        <p:spPr>
          <a:xfrm>
            <a:off x="1484280" y="2666880"/>
            <a:ext cx="10018440" cy="3123720"/>
          </a:xfrm>
          <a:prstGeom prst="rect">
            <a:avLst/>
          </a:prstGeom>
        </p:spPr>
        <p:txBody>
          <a:bodyPr lIns="0" tIns="0" rIns="0" bIns="0"/>
          <a:lstStyle/>
          <a:p>
            <a:endParaRPr/>
          </a:p>
        </p:txBody>
      </p:sp>
      <p:sp>
        <p:nvSpPr>
          <p:cNvPr id="48" name="PlaceHolder 3"/>
          <p:cNvSpPr>
            <a:spLocks noGrp="1"/>
          </p:cNvSpPr>
          <p:nvPr>
            <p:ph type="body"/>
          </p:nvPr>
        </p:nvSpPr>
        <p:spPr>
          <a:xfrm>
            <a:off x="1484280" y="2666880"/>
            <a:ext cx="10018440" cy="3123720"/>
          </a:xfrm>
          <a:prstGeom prst="rect">
            <a:avLst/>
          </a:prstGeom>
        </p:spPr>
        <p:txBody>
          <a:bodyPr lIns="0" tIns="0" rIns="0" bIns="0"/>
          <a:lstStyle/>
          <a:p>
            <a:endParaRPr/>
          </a:p>
        </p:txBody>
      </p:sp>
      <p:pic>
        <p:nvPicPr>
          <p:cNvPr id="49" name="Immagine 48"/>
          <p:cNvPicPr/>
          <p:nvPr/>
        </p:nvPicPr>
        <p:blipFill>
          <a:blip r:embed="rId2"/>
          <a:stretch/>
        </p:blipFill>
        <p:spPr>
          <a:xfrm>
            <a:off x="4535640" y="2666520"/>
            <a:ext cx="3915000" cy="3123720"/>
          </a:xfrm>
          <a:prstGeom prst="rect">
            <a:avLst/>
          </a:prstGeom>
          <a:ln>
            <a:noFill/>
          </a:ln>
        </p:spPr>
      </p:pic>
      <p:pic>
        <p:nvPicPr>
          <p:cNvPr id="50" name="Immagine 49"/>
          <p:cNvPicPr/>
          <p:nvPr/>
        </p:nvPicPr>
        <p:blipFill>
          <a:blip r:embed="rId2"/>
          <a:stretch/>
        </p:blipFill>
        <p:spPr>
          <a:xfrm>
            <a:off x="4535640" y="2666520"/>
            <a:ext cx="3915000" cy="312372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2" name="PlaceHolder 1"/>
          <p:cNvSpPr>
            <a:spLocks noGrp="1"/>
          </p:cNvSpPr>
          <p:nvPr>
            <p:ph type="title"/>
          </p:nvPr>
        </p:nvSpPr>
        <p:spPr>
          <a:xfrm>
            <a:off x="1484280" y="685800"/>
            <a:ext cx="10018440" cy="1752120"/>
          </a:xfrm>
          <a:prstGeom prst="rect">
            <a:avLst/>
          </a:prstGeom>
        </p:spPr>
        <p:txBody>
          <a:bodyPr lIns="0" tIns="0" rIns="0" bIns="0" anchor="ctr"/>
          <a:lstStyle/>
          <a:p>
            <a:endParaRPr/>
          </a:p>
        </p:txBody>
      </p:sp>
      <p:sp>
        <p:nvSpPr>
          <p:cNvPr id="63" name="PlaceHolder 2"/>
          <p:cNvSpPr>
            <a:spLocks noGrp="1"/>
          </p:cNvSpPr>
          <p:nvPr>
            <p:ph type="subTitle"/>
          </p:nvPr>
        </p:nvSpPr>
        <p:spPr>
          <a:xfrm>
            <a:off x="1484280" y="2666880"/>
            <a:ext cx="10018440" cy="312372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484280" y="685800"/>
            <a:ext cx="10018440" cy="1752120"/>
          </a:xfrm>
          <a:prstGeom prst="rect">
            <a:avLst/>
          </a:prstGeom>
        </p:spPr>
        <p:txBody>
          <a:bodyPr lIns="0" tIns="0" rIns="0" bIns="0" anchor="ctr"/>
          <a:lstStyle/>
          <a:p>
            <a:endParaRPr/>
          </a:p>
        </p:txBody>
      </p:sp>
      <p:sp>
        <p:nvSpPr>
          <p:cNvPr id="65" name="PlaceHolder 2"/>
          <p:cNvSpPr>
            <a:spLocks noGrp="1"/>
          </p:cNvSpPr>
          <p:nvPr>
            <p:ph type="body"/>
          </p:nvPr>
        </p:nvSpPr>
        <p:spPr>
          <a:xfrm>
            <a:off x="1484280" y="2666880"/>
            <a:ext cx="10018440" cy="312372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484280" y="685800"/>
            <a:ext cx="10018440" cy="1752120"/>
          </a:xfrm>
          <a:prstGeom prst="rect">
            <a:avLst/>
          </a:prstGeom>
        </p:spPr>
        <p:txBody>
          <a:bodyPr lIns="0" tIns="0" rIns="0" bIns="0" anchor="ctr"/>
          <a:lstStyle/>
          <a:p>
            <a:endParaRPr/>
          </a:p>
        </p:txBody>
      </p:sp>
      <p:sp>
        <p:nvSpPr>
          <p:cNvPr id="67" name="PlaceHolder 2"/>
          <p:cNvSpPr>
            <a:spLocks noGrp="1"/>
          </p:cNvSpPr>
          <p:nvPr>
            <p:ph type="body"/>
          </p:nvPr>
        </p:nvSpPr>
        <p:spPr>
          <a:xfrm>
            <a:off x="1484280" y="2666880"/>
            <a:ext cx="4888800" cy="3123720"/>
          </a:xfrm>
          <a:prstGeom prst="rect">
            <a:avLst/>
          </a:prstGeom>
        </p:spPr>
        <p:txBody>
          <a:bodyPr lIns="0" tIns="0" rIns="0" bIns="0"/>
          <a:lstStyle/>
          <a:p>
            <a:endParaRPr/>
          </a:p>
        </p:txBody>
      </p:sp>
      <p:sp>
        <p:nvSpPr>
          <p:cNvPr id="68" name="PlaceHolder 3"/>
          <p:cNvSpPr>
            <a:spLocks noGrp="1"/>
          </p:cNvSpPr>
          <p:nvPr>
            <p:ph type="body"/>
          </p:nvPr>
        </p:nvSpPr>
        <p:spPr>
          <a:xfrm>
            <a:off x="6617880" y="2666880"/>
            <a:ext cx="4888800" cy="312372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9" name="PlaceHolder 1"/>
          <p:cNvSpPr>
            <a:spLocks noGrp="1"/>
          </p:cNvSpPr>
          <p:nvPr>
            <p:ph type="title"/>
          </p:nvPr>
        </p:nvSpPr>
        <p:spPr>
          <a:xfrm>
            <a:off x="1484280" y="685800"/>
            <a:ext cx="10018440" cy="175212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0" name="PlaceHolder 1"/>
          <p:cNvSpPr>
            <a:spLocks noGrp="1"/>
          </p:cNvSpPr>
          <p:nvPr>
            <p:ph type="subTitle"/>
          </p:nvPr>
        </p:nvSpPr>
        <p:spPr>
          <a:xfrm>
            <a:off x="1484280" y="685800"/>
            <a:ext cx="10018440" cy="812304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484280" y="685800"/>
            <a:ext cx="10018440" cy="1752120"/>
          </a:xfrm>
          <a:prstGeom prst="rect">
            <a:avLst/>
          </a:prstGeom>
        </p:spPr>
        <p:txBody>
          <a:bodyPr lIns="0" tIns="0" rIns="0" bIns="0" anchor="ctr"/>
          <a:lstStyle/>
          <a:p>
            <a:endParaRPr/>
          </a:p>
        </p:txBody>
      </p:sp>
      <p:sp>
        <p:nvSpPr>
          <p:cNvPr id="72" name="PlaceHolder 2"/>
          <p:cNvSpPr>
            <a:spLocks noGrp="1"/>
          </p:cNvSpPr>
          <p:nvPr>
            <p:ph type="body"/>
          </p:nvPr>
        </p:nvSpPr>
        <p:spPr>
          <a:xfrm>
            <a:off x="1484280" y="2666880"/>
            <a:ext cx="4888800" cy="1489680"/>
          </a:xfrm>
          <a:prstGeom prst="rect">
            <a:avLst/>
          </a:prstGeom>
        </p:spPr>
        <p:txBody>
          <a:bodyPr lIns="0" tIns="0" rIns="0" bIns="0"/>
          <a:lstStyle/>
          <a:p>
            <a:endParaRPr/>
          </a:p>
        </p:txBody>
      </p:sp>
      <p:sp>
        <p:nvSpPr>
          <p:cNvPr id="73" name="PlaceHolder 3"/>
          <p:cNvSpPr>
            <a:spLocks noGrp="1"/>
          </p:cNvSpPr>
          <p:nvPr>
            <p:ph type="body"/>
          </p:nvPr>
        </p:nvSpPr>
        <p:spPr>
          <a:xfrm>
            <a:off x="1484280" y="4298400"/>
            <a:ext cx="4888800" cy="1489680"/>
          </a:xfrm>
          <a:prstGeom prst="rect">
            <a:avLst/>
          </a:prstGeom>
        </p:spPr>
        <p:txBody>
          <a:bodyPr lIns="0" tIns="0" rIns="0" bIns="0"/>
          <a:lstStyle/>
          <a:p>
            <a:endParaRPr/>
          </a:p>
        </p:txBody>
      </p:sp>
      <p:sp>
        <p:nvSpPr>
          <p:cNvPr id="74" name="PlaceHolder 4"/>
          <p:cNvSpPr>
            <a:spLocks noGrp="1"/>
          </p:cNvSpPr>
          <p:nvPr>
            <p:ph type="body"/>
          </p:nvPr>
        </p:nvSpPr>
        <p:spPr>
          <a:xfrm>
            <a:off x="6617880" y="2666880"/>
            <a:ext cx="4888800" cy="312372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 name="PlaceHolder 1"/>
          <p:cNvSpPr>
            <a:spLocks noGrp="1"/>
          </p:cNvSpPr>
          <p:nvPr>
            <p:ph type="title"/>
          </p:nvPr>
        </p:nvSpPr>
        <p:spPr>
          <a:xfrm>
            <a:off x="1484280" y="685800"/>
            <a:ext cx="10018440" cy="1752120"/>
          </a:xfrm>
          <a:prstGeom prst="rect">
            <a:avLst/>
          </a:prstGeom>
        </p:spPr>
        <p:txBody>
          <a:bodyPr lIns="0" tIns="0" rIns="0" bIns="0" anchor="ctr"/>
          <a:lstStyle/>
          <a:p>
            <a:endParaRPr/>
          </a:p>
        </p:txBody>
      </p:sp>
      <p:sp>
        <p:nvSpPr>
          <p:cNvPr id="18" name="PlaceHolder 2"/>
          <p:cNvSpPr>
            <a:spLocks noGrp="1"/>
          </p:cNvSpPr>
          <p:nvPr>
            <p:ph type="subTitle"/>
          </p:nvPr>
        </p:nvSpPr>
        <p:spPr>
          <a:xfrm>
            <a:off x="1484280" y="2666880"/>
            <a:ext cx="10018440" cy="312372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484280" y="685800"/>
            <a:ext cx="10018440" cy="1752120"/>
          </a:xfrm>
          <a:prstGeom prst="rect">
            <a:avLst/>
          </a:prstGeom>
        </p:spPr>
        <p:txBody>
          <a:bodyPr lIns="0" tIns="0" rIns="0" bIns="0" anchor="ctr"/>
          <a:lstStyle/>
          <a:p>
            <a:endParaRPr/>
          </a:p>
        </p:txBody>
      </p:sp>
      <p:sp>
        <p:nvSpPr>
          <p:cNvPr id="76" name="PlaceHolder 2"/>
          <p:cNvSpPr>
            <a:spLocks noGrp="1"/>
          </p:cNvSpPr>
          <p:nvPr>
            <p:ph type="body"/>
          </p:nvPr>
        </p:nvSpPr>
        <p:spPr>
          <a:xfrm>
            <a:off x="1484280" y="2666880"/>
            <a:ext cx="4888800" cy="3123720"/>
          </a:xfrm>
          <a:prstGeom prst="rect">
            <a:avLst/>
          </a:prstGeom>
        </p:spPr>
        <p:txBody>
          <a:bodyPr lIns="0" tIns="0" rIns="0" bIns="0"/>
          <a:lstStyle/>
          <a:p>
            <a:endParaRPr/>
          </a:p>
        </p:txBody>
      </p:sp>
      <p:sp>
        <p:nvSpPr>
          <p:cNvPr id="77" name="PlaceHolder 3"/>
          <p:cNvSpPr>
            <a:spLocks noGrp="1"/>
          </p:cNvSpPr>
          <p:nvPr>
            <p:ph type="body"/>
          </p:nvPr>
        </p:nvSpPr>
        <p:spPr>
          <a:xfrm>
            <a:off x="6617880" y="2666880"/>
            <a:ext cx="4888800" cy="1489680"/>
          </a:xfrm>
          <a:prstGeom prst="rect">
            <a:avLst/>
          </a:prstGeom>
        </p:spPr>
        <p:txBody>
          <a:bodyPr lIns="0" tIns="0" rIns="0" bIns="0"/>
          <a:lstStyle/>
          <a:p>
            <a:endParaRPr/>
          </a:p>
        </p:txBody>
      </p:sp>
      <p:sp>
        <p:nvSpPr>
          <p:cNvPr id="78" name="PlaceHolder 4"/>
          <p:cNvSpPr>
            <a:spLocks noGrp="1"/>
          </p:cNvSpPr>
          <p:nvPr>
            <p:ph type="body"/>
          </p:nvPr>
        </p:nvSpPr>
        <p:spPr>
          <a:xfrm>
            <a:off x="6617880" y="4298400"/>
            <a:ext cx="4888800" cy="148968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1484280" y="685800"/>
            <a:ext cx="10018440" cy="1752120"/>
          </a:xfrm>
          <a:prstGeom prst="rect">
            <a:avLst/>
          </a:prstGeom>
        </p:spPr>
        <p:txBody>
          <a:bodyPr lIns="0" tIns="0" rIns="0" bIns="0" anchor="ctr"/>
          <a:lstStyle/>
          <a:p>
            <a:endParaRPr/>
          </a:p>
        </p:txBody>
      </p:sp>
      <p:sp>
        <p:nvSpPr>
          <p:cNvPr id="80" name="PlaceHolder 2"/>
          <p:cNvSpPr>
            <a:spLocks noGrp="1"/>
          </p:cNvSpPr>
          <p:nvPr>
            <p:ph type="body"/>
          </p:nvPr>
        </p:nvSpPr>
        <p:spPr>
          <a:xfrm>
            <a:off x="1484280" y="2666880"/>
            <a:ext cx="4888800" cy="1489680"/>
          </a:xfrm>
          <a:prstGeom prst="rect">
            <a:avLst/>
          </a:prstGeom>
        </p:spPr>
        <p:txBody>
          <a:bodyPr lIns="0" tIns="0" rIns="0" bIns="0"/>
          <a:lstStyle/>
          <a:p>
            <a:endParaRPr/>
          </a:p>
        </p:txBody>
      </p:sp>
      <p:sp>
        <p:nvSpPr>
          <p:cNvPr id="81" name="PlaceHolder 3"/>
          <p:cNvSpPr>
            <a:spLocks noGrp="1"/>
          </p:cNvSpPr>
          <p:nvPr>
            <p:ph type="body"/>
          </p:nvPr>
        </p:nvSpPr>
        <p:spPr>
          <a:xfrm>
            <a:off x="6617880" y="2666880"/>
            <a:ext cx="4888800" cy="1489680"/>
          </a:xfrm>
          <a:prstGeom prst="rect">
            <a:avLst/>
          </a:prstGeom>
        </p:spPr>
        <p:txBody>
          <a:bodyPr lIns="0" tIns="0" rIns="0" bIns="0"/>
          <a:lstStyle/>
          <a:p>
            <a:endParaRPr/>
          </a:p>
        </p:txBody>
      </p:sp>
      <p:sp>
        <p:nvSpPr>
          <p:cNvPr id="82" name="PlaceHolder 4"/>
          <p:cNvSpPr>
            <a:spLocks noGrp="1"/>
          </p:cNvSpPr>
          <p:nvPr>
            <p:ph type="body"/>
          </p:nvPr>
        </p:nvSpPr>
        <p:spPr>
          <a:xfrm>
            <a:off x="1484280" y="4298400"/>
            <a:ext cx="10018440" cy="148968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484280" y="685800"/>
            <a:ext cx="10018440" cy="1752120"/>
          </a:xfrm>
          <a:prstGeom prst="rect">
            <a:avLst/>
          </a:prstGeom>
        </p:spPr>
        <p:txBody>
          <a:bodyPr lIns="0" tIns="0" rIns="0" bIns="0" anchor="ctr"/>
          <a:lstStyle/>
          <a:p>
            <a:endParaRPr/>
          </a:p>
        </p:txBody>
      </p:sp>
      <p:sp>
        <p:nvSpPr>
          <p:cNvPr id="84" name="PlaceHolder 2"/>
          <p:cNvSpPr>
            <a:spLocks noGrp="1"/>
          </p:cNvSpPr>
          <p:nvPr>
            <p:ph type="body"/>
          </p:nvPr>
        </p:nvSpPr>
        <p:spPr>
          <a:xfrm>
            <a:off x="1484280" y="2666880"/>
            <a:ext cx="10018440" cy="1489680"/>
          </a:xfrm>
          <a:prstGeom prst="rect">
            <a:avLst/>
          </a:prstGeom>
        </p:spPr>
        <p:txBody>
          <a:bodyPr lIns="0" tIns="0" rIns="0" bIns="0"/>
          <a:lstStyle/>
          <a:p>
            <a:endParaRPr/>
          </a:p>
        </p:txBody>
      </p:sp>
      <p:sp>
        <p:nvSpPr>
          <p:cNvPr id="85" name="PlaceHolder 3"/>
          <p:cNvSpPr>
            <a:spLocks noGrp="1"/>
          </p:cNvSpPr>
          <p:nvPr>
            <p:ph type="body"/>
          </p:nvPr>
        </p:nvSpPr>
        <p:spPr>
          <a:xfrm>
            <a:off x="1484280" y="4298400"/>
            <a:ext cx="10018440" cy="148968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1484280" y="685800"/>
            <a:ext cx="10018440" cy="1752120"/>
          </a:xfrm>
          <a:prstGeom prst="rect">
            <a:avLst/>
          </a:prstGeom>
        </p:spPr>
        <p:txBody>
          <a:bodyPr lIns="0" tIns="0" rIns="0" bIns="0" anchor="ctr"/>
          <a:lstStyle/>
          <a:p>
            <a:endParaRPr/>
          </a:p>
        </p:txBody>
      </p:sp>
      <p:sp>
        <p:nvSpPr>
          <p:cNvPr id="87" name="PlaceHolder 2"/>
          <p:cNvSpPr>
            <a:spLocks noGrp="1"/>
          </p:cNvSpPr>
          <p:nvPr>
            <p:ph type="body"/>
          </p:nvPr>
        </p:nvSpPr>
        <p:spPr>
          <a:xfrm>
            <a:off x="1484280" y="2666880"/>
            <a:ext cx="4888800" cy="1489680"/>
          </a:xfrm>
          <a:prstGeom prst="rect">
            <a:avLst/>
          </a:prstGeom>
        </p:spPr>
        <p:txBody>
          <a:bodyPr lIns="0" tIns="0" rIns="0" bIns="0"/>
          <a:lstStyle/>
          <a:p>
            <a:endParaRPr/>
          </a:p>
        </p:txBody>
      </p:sp>
      <p:sp>
        <p:nvSpPr>
          <p:cNvPr id="88" name="PlaceHolder 3"/>
          <p:cNvSpPr>
            <a:spLocks noGrp="1"/>
          </p:cNvSpPr>
          <p:nvPr>
            <p:ph type="body"/>
          </p:nvPr>
        </p:nvSpPr>
        <p:spPr>
          <a:xfrm>
            <a:off x="6617880" y="2666880"/>
            <a:ext cx="4888800" cy="1489680"/>
          </a:xfrm>
          <a:prstGeom prst="rect">
            <a:avLst/>
          </a:prstGeom>
        </p:spPr>
        <p:txBody>
          <a:bodyPr lIns="0" tIns="0" rIns="0" bIns="0"/>
          <a:lstStyle/>
          <a:p>
            <a:endParaRPr/>
          </a:p>
        </p:txBody>
      </p:sp>
      <p:sp>
        <p:nvSpPr>
          <p:cNvPr id="89" name="PlaceHolder 4"/>
          <p:cNvSpPr>
            <a:spLocks noGrp="1"/>
          </p:cNvSpPr>
          <p:nvPr>
            <p:ph type="body"/>
          </p:nvPr>
        </p:nvSpPr>
        <p:spPr>
          <a:xfrm>
            <a:off x="6617880" y="4298400"/>
            <a:ext cx="4888800" cy="1489680"/>
          </a:xfrm>
          <a:prstGeom prst="rect">
            <a:avLst/>
          </a:prstGeom>
        </p:spPr>
        <p:txBody>
          <a:bodyPr lIns="0" tIns="0" rIns="0" bIns="0"/>
          <a:lstStyle/>
          <a:p>
            <a:endParaRPr/>
          </a:p>
        </p:txBody>
      </p:sp>
      <p:sp>
        <p:nvSpPr>
          <p:cNvPr id="90" name="PlaceHolder 5"/>
          <p:cNvSpPr>
            <a:spLocks noGrp="1"/>
          </p:cNvSpPr>
          <p:nvPr>
            <p:ph type="body"/>
          </p:nvPr>
        </p:nvSpPr>
        <p:spPr>
          <a:xfrm>
            <a:off x="1484280" y="4298400"/>
            <a:ext cx="4888800" cy="148968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1484280" y="685800"/>
            <a:ext cx="10018440" cy="1752120"/>
          </a:xfrm>
          <a:prstGeom prst="rect">
            <a:avLst/>
          </a:prstGeom>
        </p:spPr>
        <p:txBody>
          <a:bodyPr lIns="0" tIns="0" rIns="0" bIns="0" anchor="ctr"/>
          <a:lstStyle/>
          <a:p>
            <a:endParaRPr/>
          </a:p>
        </p:txBody>
      </p:sp>
      <p:sp>
        <p:nvSpPr>
          <p:cNvPr id="92" name="PlaceHolder 2"/>
          <p:cNvSpPr>
            <a:spLocks noGrp="1"/>
          </p:cNvSpPr>
          <p:nvPr>
            <p:ph type="body"/>
          </p:nvPr>
        </p:nvSpPr>
        <p:spPr>
          <a:xfrm>
            <a:off x="1484280" y="2666880"/>
            <a:ext cx="10018440" cy="3123720"/>
          </a:xfrm>
          <a:prstGeom prst="rect">
            <a:avLst/>
          </a:prstGeom>
        </p:spPr>
        <p:txBody>
          <a:bodyPr lIns="0" tIns="0" rIns="0" bIns="0"/>
          <a:lstStyle/>
          <a:p>
            <a:endParaRPr/>
          </a:p>
        </p:txBody>
      </p:sp>
      <p:sp>
        <p:nvSpPr>
          <p:cNvPr id="93" name="PlaceHolder 3"/>
          <p:cNvSpPr>
            <a:spLocks noGrp="1"/>
          </p:cNvSpPr>
          <p:nvPr>
            <p:ph type="body"/>
          </p:nvPr>
        </p:nvSpPr>
        <p:spPr>
          <a:xfrm>
            <a:off x="1484280" y="2666880"/>
            <a:ext cx="10018440" cy="3123720"/>
          </a:xfrm>
          <a:prstGeom prst="rect">
            <a:avLst/>
          </a:prstGeom>
        </p:spPr>
        <p:txBody>
          <a:bodyPr lIns="0" tIns="0" rIns="0" bIns="0"/>
          <a:lstStyle/>
          <a:p>
            <a:endParaRPr/>
          </a:p>
        </p:txBody>
      </p:sp>
      <p:pic>
        <p:nvPicPr>
          <p:cNvPr id="94" name="Immagine 93"/>
          <p:cNvPicPr/>
          <p:nvPr/>
        </p:nvPicPr>
        <p:blipFill>
          <a:blip r:embed="rId2"/>
          <a:stretch/>
        </p:blipFill>
        <p:spPr>
          <a:xfrm>
            <a:off x="4535640" y="2666520"/>
            <a:ext cx="3915000" cy="3123720"/>
          </a:xfrm>
          <a:prstGeom prst="rect">
            <a:avLst/>
          </a:prstGeom>
          <a:ln>
            <a:noFill/>
          </a:ln>
        </p:spPr>
      </p:pic>
      <p:pic>
        <p:nvPicPr>
          <p:cNvPr id="95" name="Immagine 94"/>
          <p:cNvPicPr/>
          <p:nvPr/>
        </p:nvPicPr>
        <p:blipFill>
          <a:blip r:embed="rId2"/>
          <a:stretch/>
        </p:blipFill>
        <p:spPr>
          <a:xfrm>
            <a:off x="4535640" y="2666520"/>
            <a:ext cx="3915000" cy="312372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484280" y="685800"/>
            <a:ext cx="10018440" cy="1752120"/>
          </a:xfrm>
          <a:prstGeom prst="rect">
            <a:avLst/>
          </a:prstGeom>
        </p:spPr>
        <p:txBody>
          <a:bodyPr lIns="0" tIns="0" rIns="0" bIns="0" anchor="ctr"/>
          <a:lstStyle/>
          <a:p>
            <a:endParaRPr/>
          </a:p>
        </p:txBody>
      </p:sp>
      <p:sp>
        <p:nvSpPr>
          <p:cNvPr id="20" name="PlaceHolder 2"/>
          <p:cNvSpPr>
            <a:spLocks noGrp="1"/>
          </p:cNvSpPr>
          <p:nvPr>
            <p:ph type="body"/>
          </p:nvPr>
        </p:nvSpPr>
        <p:spPr>
          <a:xfrm>
            <a:off x="1484280" y="2666880"/>
            <a:ext cx="10018440" cy="312372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484280" y="685800"/>
            <a:ext cx="10018440" cy="1752120"/>
          </a:xfrm>
          <a:prstGeom prst="rect">
            <a:avLst/>
          </a:prstGeom>
        </p:spPr>
        <p:txBody>
          <a:bodyPr lIns="0" tIns="0" rIns="0" bIns="0" anchor="ctr"/>
          <a:lstStyle/>
          <a:p>
            <a:endParaRPr/>
          </a:p>
        </p:txBody>
      </p:sp>
      <p:sp>
        <p:nvSpPr>
          <p:cNvPr id="22" name="PlaceHolder 2"/>
          <p:cNvSpPr>
            <a:spLocks noGrp="1"/>
          </p:cNvSpPr>
          <p:nvPr>
            <p:ph type="body"/>
          </p:nvPr>
        </p:nvSpPr>
        <p:spPr>
          <a:xfrm>
            <a:off x="1484280" y="2666880"/>
            <a:ext cx="4888800" cy="3123720"/>
          </a:xfrm>
          <a:prstGeom prst="rect">
            <a:avLst/>
          </a:prstGeom>
        </p:spPr>
        <p:txBody>
          <a:bodyPr lIns="0" tIns="0" rIns="0" bIns="0"/>
          <a:lstStyle/>
          <a:p>
            <a:endParaRPr/>
          </a:p>
        </p:txBody>
      </p:sp>
      <p:sp>
        <p:nvSpPr>
          <p:cNvPr id="23" name="PlaceHolder 3"/>
          <p:cNvSpPr>
            <a:spLocks noGrp="1"/>
          </p:cNvSpPr>
          <p:nvPr>
            <p:ph type="body"/>
          </p:nvPr>
        </p:nvSpPr>
        <p:spPr>
          <a:xfrm>
            <a:off x="6617880" y="2666880"/>
            <a:ext cx="4888800" cy="312372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 name="PlaceHolder 1"/>
          <p:cNvSpPr>
            <a:spLocks noGrp="1"/>
          </p:cNvSpPr>
          <p:nvPr>
            <p:ph type="title"/>
          </p:nvPr>
        </p:nvSpPr>
        <p:spPr>
          <a:xfrm>
            <a:off x="1484280" y="685800"/>
            <a:ext cx="10018440" cy="175212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 name="PlaceHolder 1"/>
          <p:cNvSpPr>
            <a:spLocks noGrp="1"/>
          </p:cNvSpPr>
          <p:nvPr>
            <p:ph type="subTitle"/>
          </p:nvPr>
        </p:nvSpPr>
        <p:spPr>
          <a:xfrm>
            <a:off x="1484280" y="685800"/>
            <a:ext cx="10018440" cy="81230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484280" y="685800"/>
            <a:ext cx="10018440" cy="1752120"/>
          </a:xfrm>
          <a:prstGeom prst="rect">
            <a:avLst/>
          </a:prstGeom>
        </p:spPr>
        <p:txBody>
          <a:bodyPr lIns="0" tIns="0" rIns="0" bIns="0" anchor="ctr"/>
          <a:lstStyle/>
          <a:p>
            <a:endParaRPr/>
          </a:p>
        </p:txBody>
      </p:sp>
      <p:sp>
        <p:nvSpPr>
          <p:cNvPr id="27" name="PlaceHolder 2"/>
          <p:cNvSpPr>
            <a:spLocks noGrp="1"/>
          </p:cNvSpPr>
          <p:nvPr>
            <p:ph type="body"/>
          </p:nvPr>
        </p:nvSpPr>
        <p:spPr>
          <a:xfrm>
            <a:off x="1484280" y="2666880"/>
            <a:ext cx="4888800" cy="1489680"/>
          </a:xfrm>
          <a:prstGeom prst="rect">
            <a:avLst/>
          </a:prstGeom>
        </p:spPr>
        <p:txBody>
          <a:bodyPr lIns="0" tIns="0" rIns="0" bIns="0"/>
          <a:lstStyle/>
          <a:p>
            <a:endParaRPr/>
          </a:p>
        </p:txBody>
      </p:sp>
      <p:sp>
        <p:nvSpPr>
          <p:cNvPr id="28" name="PlaceHolder 3"/>
          <p:cNvSpPr>
            <a:spLocks noGrp="1"/>
          </p:cNvSpPr>
          <p:nvPr>
            <p:ph type="body"/>
          </p:nvPr>
        </p:nvSpPr>
        <p:spPr>
          <a:xfrm>
            <a:off x="1484280" y="4298400"/>
            <a:ext cx="4888800" cy="1489680"/>
          </a:xfrm>
          <a:prstGeom prst="rect">
            <a:avLst/>
          </a:prstGeom>
        </p:spPr>
        <p:txBody>
          <a:bodyPr lIns="0" tIns="0" rIns="0" bIns="0"/>
          <a:lstStyle/>
          <a:p>
            <a:endParaRPr/>
          </a:p>
        </p:txBody>
      </p:sp>
      <p:sp>
        <p:nvSpPr>
          <p:cNvPr id="29" name="PlaceHolder 4"/>
          <p:cNvSpPr>
            <a:spLocks noGrp="1"/>
          </p:cNvSpPr>
          <p:nvPr>
            <p:ph type="body"/>
          </p:nvPr>
        </p:nvSpPr>
        <p:spPr>
          <a:xfrm>
            <a:off x="6617880" y="2666880"/>
            <a:ext cx="4888800" cy="312372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484280" y="685800"/>
            <a:ext cx="10018440" cy="1752120"/>
          </a:xfrm>
          <a:prstGeom prst="rect">
            <a:avLst/>
          </a:prstGeom>
        </p:spPr>
        <p:txBody>
          <a:bodyPr lIns="0" tIns="0" rIns="0" bIns="0" anchor="ctr"/>
          <a:lstStyle/>
          <a:p>
            <a:endParaRPr/>
          </a:p>
        </p:txBody>
      </p:sp>
      <p:sp>
        <p:nvSpPr>
          <p:cNvPr id="31" name="PlaceHolder 2"/>
          <p:cNvSpPr>
            <a:spLocks noGrp="1"/>
          </p:cNvSpPr>
          <p:nvPr>
            <p:ph type="body"/>
          </p:nvPr>
        </p:nvSpPr>
        <p:spPr>
          <a:xfrm>
            <a:off x="1484280" y="2666880"/>
            <a:ext cx="4888800" cy="3123720"/>
          </a:xfrm>
          <a:prstGeom prst="rect">
            <a:avLst/>
          </a:prstGeom>
        </p:spPr>
        <p:txBody>
          <a:bodyPr lIns="0" tIns="0" rIns="0" bIns="0"/>
          <a:lstStyle/>
          <a:p>
            <a:endParaRPr/>
          </a:p>
        </p:txBody>
      </p:sp>
      <p:sp>
        <p:nvSpPr>
          <p:cNvPr id="32" name="PlaceHolder 3"/>
          <p:cNvSpPr>
            <a:spLocks noGrp="1"/>
          </p:cNvSpPr>
          <p:nvPr>
            <p:ph type="body"/>
          </p:nvPr>
        </p:nvSpPr>
        <p:spPr>
          <a:xfrm>
            <a:off x="6617880" y="2666880"/>
            <a:ext cx="4888800" cy="1489680"/>
          </a:xfrm>
          <a:prstGeom prst="rect">
            <a:avLst/>
          </a:prstGeom>
        </p:spPr>
        <p:txBody>
          <a:bodyPr lIns="0" tIns="0" rIns="0" bIns="0"/>
          <a:lstStyle/>
          <a:p>
            <a:endParaRPr/>
          </a:p>
        </p:txBody>
      </p:sp>
      <p:sp>
        <p:nvSpPr>
          <p:cNvPr id="33" name="PlaceHolder 4"/>
          <p:cNvSpPr>
            <a:spLocks noGrp="1"/>
          </p:cNvSpPr>
          <p:nvPr>
            <p:ph type="body"/>
          </p:nvPr>
        </p:nvSpPr>
        <p:spPr>
          <a:xfrm>
            <a:off x="6617880" y="4298400"/>
            <a:ext cx="4888800" cy="148968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484280" y="685800"/>
            <a:ext cx="10018440" cy="1752120"/>
          </a:xfrm>
          <a:prstGeom prst="rect">
            <a:avLst/>
          </a:prstGeom>
        </p:spPr>
        <p:txBody>
          <a:bodyPr lIns="0" tIns="0" rIns="0" bIns="0" anchor="ctr"/>
          <a:lstStyle/>
          <a:p>
            <a:endParaRPr/>
          </a:p>
        </p:txBody>
      </p:sp>
      <p:sp>
        <p:nvSpPr>
          <p:cNvPr id="35" name="PlaceHolder 2"/>
          <p:cNvSpPr>
            <a:spLocks noGrp="1"/>
          </p:cNvSpPr>
          <p:nvPr>
            <p:ph type="body"/>
          </p:nvPr>
        </p:nvSpPr>
        <p:spPr>
          <a:xfrm>
            <a:off x="1484280" y="2666880"/>
            <a:ext cx="4888800" cy="1489680"/>
          </a:xfrm>
          <a:prstGeom prst="rect">
            <a:avLst/>
          </a:prstGeom>
        </p:spPr>
        <p:txBody>
          <a:bodyPr lIns="0" tIns="0" rIns="0" bIns="0"/>
          <a:lstStyle/>
          <a:p>
            <a:endParaRPr/>
          </a:p>
        </p:txBody>
      </p:sp>
      <p:sp>
        <p:nvSpPr>
          <p:cNvPr id="36" name="PlaceHolder 3"/>
          <p:cNvSpPr>
            <a:spLocks noGrp="1"/>
          </p:cNvSpPr>
          <p:nvPr>
            <p:ph type="body"/>
          </p:nvPr>
        </p:nvSpPr>
        <p:spPr>
          <a:xfrm>
            <a:off x="6617880" y="2666880"/>
            <a:ext cx="4888800" cy="1489680"/>
          </a:xfrm>
          <a:prstGeom prst="rect">
            <a:avLst/>
          </a:prstGeom>
        </p:spPr>
        <p:txBody>
          <a:bodyPr lIns="0" tIns="0" rIns="0" bIns="0"/>
          <a:lstStyle/>
          <a:p>
            <a:endParaRPr/>
          </a:p>
        </p:txBody>
      </p:sp>
      <p:sp>
        <p:nvSpPr>
          <p:cNvPr id="37" name="PlaceHolder 4"/>
          <p:cNvSpPr>
            <a:spLocks noGrp="1"/>
          </p:cNvSpPr>
          <p:nvPr>
            <p:ph type="body"/>
          </p:nvPr>
        </p:nvSpPr>
        <p:spPr>
          <a:xfrm>
            <a:off x="1484280" y="4298400"/>
            <a:ext cx="10018440" cy="148968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17" name="CustomShape 1"/>
          <p:cNvSpPr/>
          <p:nvPr/>
        </p:nvSpPr>
        <p:spPr>
          <a:xfrm>
            <a:off x="457200" y="0"/>
            <a:ext cx="1122120" cy="5328720"/>
          </a:xfrm>
          <a:custGeom>
            <a:avLst/>
            <a:gdLst/>
            <a:ahLst/>
            <a:cxnLst/>
            <a:rect l="0" t="0" r="r" b="b"/>
            <a:pathLst>
              <a:path w="708" h="3358">
                <a:moveTo>
                  <a:pt x="0" y="3330"/>
                </a:moveTo>
                <a:lnTo>
                  <a:pt x="156" y="3357"/>
                </a:lnTo>
                <a:lnTo>
                  <a:pt x="707" y="0"/>
                </a:lnTo>
                <a:lnTo>
                  <a:pt x="547" y="0"/>
                </a:lnTo>
                <a:lnTo>
                  <a:pt x="0" y="333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18" name="CustomShape 2"/>
          <p:cNvSpPr/>
          <p:nvPr/>
        </p:nvSpPr>
        <p:spPr>
          <a:xfrm>
            <a:off x="150840" y="0"/>
            <a:ext cx="1117080" cy="5276520"/>
          </a:xfrm>
          <a:custGeom>
            <a:avLst/>
            <a:gdLst/>
            <a:ahLst/>
            <a:cxnLst/>
            <a:rect l="0" t="0" r="r" b="b"/>
            <a:pathLst>
              <a:path w="705" h="3325">
                <a:moveTo>
                  <a:pt x="704" y="0"/>
                </a:moveTo>
                <a:lnTo>
                  <a:pt x="545" y="0"/>
                </a:lnTo>
                <a:lnTo>
                  <a:pt x="0" y="3300"/>
                </a:lnTo>
                <a:lnTo>
                  <a:pt x="157" y="3324"/>
                </a:lnTo>
                <a:lnTo>
                  <a:pt x="704" y="0"/>
                </a:lnTo>
              </a:path>
            </a:pathLst>
          </a:custGeom>
          <a:solidFill>
            <a:schemeClr val="tx1">
              <a:lumMod val="65000"/>
              <a:lumOff val="35000"/>
            </a:schemeClr>
          </a:solidFill>
          <a:ln>
            <a:noFill/>
          </a:ln>
        </p:spPr>
        <p:style>
          <a:lnRef idx="0">
            <a:scrgbClr r="0" g="0" b="0"/>
          </a:lnRef>
          <a:fillRef idx="0">
            <a:scrgbClr r="0" g="0" b="0"/>
          </a:fillRef>
          <a:effectRef idx="0">
            <a:scrgbClr r="0" g="0" b="0"/>
          </a:effectRef>
          <a:fontRef idx="minor"/>
        </p:style>
      </p:sp>
      <p:sp>
        <p:nvSpPr>
          <p:cNvPr id="2" name="CustomShape 3"/>
          <p:cNvSpPr/>
          <p:nvPr/>
        </p:nvSpPr>
        <p:spPr>
          <a:xfrm>
            <a:off x="150840" y="5238720"/>
            <a:ext cx="1228320" cy="1618920"/>
          </a:xfrm>
          <a:custGeom>
            <a:avLst/>
            <a:gdLst/>
            <a:ahLst/>
            <a:cxnLst/>
            <a:rect l="0" t="0" r="r" b="b"/>
            <a:pathLst>
              <a:path w="775" h="1021">
                <a:moveTo>
                  <a:pt x="0" y="0"/>
                </a:moveTo>
                <a:lnTo>
                  <a:pt x="740" y="1020"/>
                </a:lnTo>
                <a:lnTo>
                  <a:pt x="774" y="1020"/>
                </a:lnTo>
                <a:lnTo>
                  <a:pt x="0" y="0"/>
                </a:lnTo>
              </a:path>
            </a:pathLst>
          </a:custGeom>
          <a:solidFill>
            <a:schemeClr val="tx1">
              <a:lumMod val="85000"/>
              <a:lumOff val="15000"/>
            </a:schemeClr>
          </a:solidFill>
          <a:ln>
            <a:noFill/>
          </a:ln>
        </p:spPr>
        <p:style>
          <a:lnRef idx="0">
            <a:scrgbClr r="0" g="0" b="0"/>
          </a:lnRef>
          <a:fillRef idx="0">
            <a:scrgbClr r="0" g="0" b="0"/>
          </a:fillRef>
          <a:effectRef idx="0">
            <a:scrgbClr r="0" g="0" b="0"/>
          </a:effectRef>
          <a:fontRef idx="minor"/>
        </p:style>
      </p:sp>
      <p:sp>
        <p:nvSpPr>
          <p:cNvPr id="3" name="CustomShape 4"/>
          <p:cNvSpPr/>
          <p:nvPr/>
        </p:nvSpPr>
        <p:spPr>
          <a:xfrm>
            <a:off x="457200" y="5291280"/>
            <a:ext cx="1495080" cy="1566360"/>
          </a:xfrm>
          <a:custGeom>
            <a:avLst/>
            <a:gdLst/>
            <a:ahLst/>
            <a:cxnLst/>
            <a:rect l="0" t="0" r="r" b="b"/>
            <a:pathLst>
              <a:path w="943" h="988">
                <a:moveTo>
                  <a:pt x="0" y="0"/>
                </a:moveTo>
                <a:lnTo>
                  <a:pt x="909" y="987"/>
                </a:lnTo>
                <a:lnTo>
                  <a:pt x="942" y="987"/>
                </a:lnTo>
                <a:lnTo>
                  <a:pt x="0" y="0"/>
                </a:lnTo>
              </a:path>
            </a:pathLst>
          </a:custGeom>
          <a:solidFill>
            <a:schemeClr val="accent1">
              <a:lumMod val="50000"/>
            </a:schemeClr>
          </a:solidFill>
          <a:ln>
            <a:noFill/>
          </a:ln>
        </p:spPr>
        <p:style>
          <a:lnRef idx="0">
            <a:scrgbClr r="0" g="0" b="0"/>
          </a:lnRef>
          <a:fillRef idx="0">
            <a:scrgbClr r="0" g="0" b="0"/>
          </a:fillRef>
          <a:effectRef idx="0">
            <a:scrgbClr r="0" g="0" b="0"/>
          </a:effectRef>
          <a:fontRef idx="minor"/>
        </p:style>
      </p:sp>
      <p:sp>
        <p:nvSpPr>
          <p:cNvPr id="4" name="CustomShape 5"/>
          <p:cNvSpPr/>
          <p:nvPr/>
        </p:nvSpPr>
        <p:spPr>
          <a:xfrm>
            <a:off x="457200" y="5286240"/>
            <a:ext cx="2130120" cy="1571400"/>
          </a:xfrm>
          <a:custGeom>
            <a:avLst/>
            <a:gdLst/>
            <a:ahLst/>
            <a:cxnLst/>
            <a:rect l="0" t="0" r="r" b="b"/>
            <a:pathLst>
              <a:path w="1343" h="991">
                <a:moveTo>
                  <a:pt x="0" y="3"/>
                </a:moveTo>
                <a:lnTo>
                  <a:pt x="942" y="990"/>
                </a:lnTo>
                <a:lnTo>
                  <a:pt x="1342" y="990"/>
                </a:lnTo>
                <a:lnTo>
                  <a:pt x="156" y="27"/>
                </a:lnTo>
                <a:lnTo>
                  <a:pt x="0" y="0"/>
                </a:lnTo>
                <a:lnTo>
                  <a:pt x="0" y="3"/>
                </a:lnTo>
              </a:path>
            </a:pathLst>
          </a:custGeom>
          <a:solidFill>
            <a:schemeClr val="accent1">
              <a:lumMod val="75000"/>
            </a:schemeClr>
          </a:solidFill>
          <a:ln>
            <a:noFill/>
          </a:ln>
        </p:spPr>
        <p:style>
          <a:lnRef idx="0">
            <a:scrgbClr r="0" g="0" b="0"/>
          </a:lnRef>
          <a:fillRef idx="0">
            <a:scrgbClr r="0" g="0" b="0"/>
          </a:fillRef>
          <a:effectRef idx="0">
            <a:scrgbClr r="0" g="0" b="0"/>
          </a:effectRef>
          <a:fontRef idx="minor"/>
        </p:style>
      </p:sp>
      <p:sp>
        <p:nvSpPr>
          <p:cNvPr id="5" name="CustomShape 6"/>
          <p:cNvSpPr/>
          <p:nvPr/>
        </p:nvSpPr>
        <p:spPr>
          <a:xfrm>
            <a:off x="150840" y="5238720"/>
            <a:ext cx="1695240" cy="1618920"/>
          </a:xfrm>
          <a:custGeom>
            <a:avLst/>
            <a:gdLst/>
            <a:ahLst/>
            <a:cxnLst/>
            <a:rect l="0" t="0" r="r" b="b"/>
            <a:pathLst>
              <a:path w="1069" h="1021">
                <a:moveTo>
                  <a:pt x="1068" y="1020"/>
                </a:moveTo>
                <a:lnTo>
                  <a:pt x="184" y="60"/>
                </a:lnTo>
                <a:lnTo>
                  <a:pt x="154" y="27"/>
                </a:lnTo>
                <a:lnTo>
                  <a:pt x="157" y="27"/>
                </a:lnTo>
                <a:lnTo>
                  <a:pt x="157" y="24"/>
                </a:lnTo>
                <a:lnTo>
                  <a:pt x="154" y="24"/>
                </a:lnTo>
                <a:lnTo>
                  <a:pt x="0" y="0"/>
                </a:lnTo>
                <a:lnTo>
                  <a:pt x="0" y="0"/>
                </a:lnTo>
                <a:lnTo>
                  <a:pt x="774" y="1020"/>
                </a:lnTo>
                <a:lnTo>
                  <a:pt x="1068" y="1020"/>
                </a:lnTo>
              </a:path>
            </a:pathLst>
          </a:custGeom>
          <a:solidFill>
            <a:schemeClr val="tx1">
              <a:lumMod val="75000"/>
              <a:lumOff val="25000"/>
            </a:schemeClr>
          </a:solidFill>
          <a:ln>
            <a:noFill/>
          </a:ln>
        </p:spPr>
        <p:style>
          <a:lnRef idx="0">
            <a:scrgbClr r="0" g="0" b="0"/>
          </a:lnRef>
          <a:fillRef idx="0">
            <a:scrgbClr r="0" g="0" b="0"/>
          </a:fillRef>
          <a:effectRef idx="0">
            <a:scrgbClr r="0" g="0" b="0"/>
          </a:effectRef>
          <a:fontRef idx="minor"/>
        </p:style>
      </p:sp>
      <p:sp>
        <p:nvSpPr>
          <p:cNvPr id="6" name="CustomShape 7"/>
          <p:cNvSpPr/>
          <p:nvPr/>
        </p:nvSpPr>
        <p:spPr>
          <a:xfrm>
            <a:off x="984240" y="-4680"/>
            <a:ext cx="1063440" cy="2782440"/>
          </a:xfrm>
          <a:custGeom>
            <a:avLst/>
            <a:gdLst/>
            <a:ahLst/>
            <a:cxnLst/>
            <a:rect l="0" t="0" r="r" b="b"/>
            <a:pathLst>
              <a:path w="671" h="1754">
                <a:moveTo>
                  <a:pt x="0" y="1696"/>
                </a:moveTo>
                <a:lnTo>
                  <a:pt x="225" y="1753"/>
                </a:lnTo>
                <a:lnTo>
                  <a:pt x="670" y="0"/>
                </a:lnTo>
                <a:lnTo>
                  <a:pt x="430" y="0"/>
                </a:lnTo>
                <a:lnTo>
                  <a:pt x="0" y="1696"/>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7" name="CustomShape 8"/>
          <p:cNvSpPr/>
          <p:nvPr/>
        </p:nvSpPr>
        <p:spPr>
          <a:xfrm>
            <a:off x="546120" y="-4680"/>
            <a:ext cx="1034640" cy="2673000"/>
          </a:xfrm>
          <a:custGeom>
            <a:avLst/>
            <a:gdLst/>
            <a:ahLst/>
            <a:cxnLst/>
            <a:rect l="0" t="0" r="r" b="b"/>
            <a:pathLst>
              <a:path w="653" h="1685">
                <a:moveTo>
                  <a:pt x="225" y="1684"/>
                </a:moveTo>
                <a:lnTo>
                  <a:pt x="652" y="0"/>
                </a:lnTo>
                <a:lnTo>
                  <a:pt x="411" y="0"/>
                </a:lnTo>
                <a:lnTo>
                  <a:pt x="0" y="1627"/>
                </a:lnTo>
                <a:lnTo>
                  <a:pt x="219" y="1681"/>
                </a:lnTo>
                <a:lnTo>
                  <a:pt x="225" y="1684"/>
                </a:lnTo>
              </a:path>
            </a:pathLst>
          </a:custGeom>
          <a:solidFill>
            <a:schemeClr val="tx1">
              <a:lumMod val="65000"/>
              <a:lumOff val="35000"/>
            </a:schemeClr>
          </a:solidFill>
          <a:ln>
            <a:noFill/>
          </a:ln>
        </p:spPr>
        <p:style>
          <a:lnRef idx="0">
            <a:scrgbClr r="0" g="0" b="0"/>
          </a:lnRef>
          <a:fillRef idx="0">
            <a:scrgbClr r="0" g="0" b="0"/>
          </a:fillRef>
          <a:effectRef idx="0">
            <a:scrgbClr r="0" g="0" b="0"/>
          </a:effectRef>
          <a:fontRef idx="minor"/>
        </p:style>
      </p:sp>
      <p:sp>
        <p:nvSpPr>
          <p:cNvPr id="8" name="CustomShape 9"/>
          <p:cNvSpPr/>
          <p:nvPr/>
        </p:nvSpPr>
        <p:spPr>
          <a:xfrm>
            <a:off x="546120" y="2583000"/>
            <a:ext cx="2693520" cy="4274640"/>
          </a:xfrm>
          <a:custGeom>
            <a:avLst/>
            <a:gdLst/>
            <a:ahLst/>
            <a:cxnLst/>
            <a:rect l="0" t="0" r="r" b="b"/>
            <a:pathLst>
              <a:path w="1698" h="2694">
                <a:moveTo>
                  <a:pt x="0" y="0"/>
                </a:moveTo>
                <a:lnTo>
                  <a:pt x="1622" y="2693"/>
                </a:lnTo>
                <a:lnTo>
                  <a:pt x="1697" y="2693"/>
                </a:lnTo>
                <a:lnTo>
                  <a:pt x="0" y="0"/>
                </a:lnTo>
              </a:path>
            </a:pathLst>
          </a:custGeom>
          <a:solidFill>
            <a:schemeClr val="tx1">
              <a:lumMod val="85000"/>
              <a:lumOff val="15000"/>
            </a:schemeClr>
          </a:solidFill>
          <a:ln>
            <a:noFill/>
          </a:ln>
        </p:spPr>
        <p:style>
          <a:lnRef idx="0">
            <a:scrgbClr r="0" g="0" b="0"/>
          </a:lnRef>
          <a:fillRef idx="0">
            <a:scrgbClr r="0" g="0" b="0"/>
          </a:fillRef>
          <a:effectRef idx="0">
            <a:scrgbClr r="0" g="0" b="0"/>
          </a:effectRef>
          <a:fontRef idx="minor"/>
        </p:style>
      </p:sp>
      <p:sp>
        <p:nvSpPr>
          <p:cNvPr id="9" name="CustomShape 10"/>
          <p:cNvSpPr/>
          <p:nvPr/>
        </p:nvSpPr>
        <p:spPr>
          <a:xfrm>
            <a:off x="988920" y="2692440"/>
            <a:ext cx="3331800" cy="4165200"/>
          </a:xfrm>
          <a:custGeom>
            <a:avLst/>
            <a:gdLst/>
            <a:ahLst/>
            <a:cxnLst/>
            <a:rect l="0" t="0" r="r" b="b"/>
            <a:pathLst>
              <a:path w="2100" h="2625">
                <a:moveTo>
                  <a:pt x="2099" y="2624"/>
                </a:moveTo>
                <a:lnTo>
                  <a:pt x="0" y="0"/>
                </a:lnTo>
                <a:lnTo>
                  <a:pt x="2021" y="2624"/>
                </a:lnTo>
                <a:lnTo>
                  <a:pt x="2099" y="2624"/>
                </a:lnTo>
              </a:path>
            </a:pathLst>
          </a:custGeom>
          <a:solidFill>
            <a:schemeClr val="accent1">
              <a:lumMod val="50000"/>
            </a:schemeClr>
          </a:solidFill>
          <a:ln>
            <a:noFill/>
          </a:ln>
        </p:spPr>
        <p:style>
          <a:lnRef idx="0">
            <a:scrgbClr r="0" g="0" b="0"/>
          </a:lnRef>
          <a:fillRef idx="0">
            <a:scrgbClr r="0" g="0" b="0"/>
          </a:fillRef>
          <a:effectRef idx="0">
            <a:scrgbClr r="0" g="0" b="0"/>
          </a:effectRef>
          <a:fontRef idx="minor"/>
        </p:style>
      </p:sp>
      <p:sp>
        <p:nvSpPr>
          <p:cNvPr id="10" name="CustomShape 11"/>
          <p:cNvSpPr/>
          <p:nvPr/>
        </p:nvSpPr>
        <p:spPr>
          <a:xfrm>
            <a:off x="984240" y="2687760"/>
            <a:ext cx="4576320" cy="4169880"/>
          </a:xfrm>
          <a:custGeom>
            <a:avLst/>
            <a:gdLst/>
            <a:ahLst/>
            <a:cxnLst/>
            <a:rect l="0" t="0" r="r" b="b"/>
            <a:pathLst>
              <a:path w="2884" h="2628">
                <a:moveTo>
                  <a:pt x="0" y="0"/>
                </a:moveTo>
                <a:lnTo>
                  <a:pt x="3" y="3"/>
                </a:lnTo>
                <a:lnTo>
                  <a:pt x="2102" y="2627"/>
                </a:lnTo>
                <a:lnTo>
                  <a:pt x="2883" y="2627"/>
                </a:lnTo>
                <a:lnTo>
                  <a:pt x="225" y="57"/>
                </a:lnTo>
                <a:lnTo>
                  <a:pt x="0" y="0"/>
                </a:lnTo>
              </a:path>
            </a:pathLst>
          </a:custGeom>
          <a:solidFill>
            <a:schemeClr val="accent1">
              <a:lumMod val="75000"/>
            </a:schemeClr>
          </a:solidFill>
          <a:ln>
            <a:noFill/>
          </a:ln>
        </p:spPr>
        <p:style>
          <a:lnRef idx="0">
            <a:scrgbClr r="0" g="0" b="0"/>
          </a:lnRef>
          <a:fillRef idx="0">
            <a:scrgbClr r="0" g="0" b="0"/>
          </a:fillRef>
          <a:effectRef idx="0">
            <a:scrgbClr r="0" g="0" b="0"/>
          </a:effectRef>
          <a:fontRef idx="minor"/>
        </p:style>
      </p:sp>
      <p:sp>
        <p:nvSpPr>
          <p:cNvPr id="11" name="CustomShape 12"/>
          <p:cNvSpPr/>
          <p:nvPr/>
        </p:nvSpPr>
        <p:spPr>
          <a:xfrm>
            <a:off x="546120" y="2577960"/>
            <a:ext cx="3584160" cy="4279680"/>
          </a:xfrm>
          <a:custGeom>
            <a:avLst/>
            <a:gdLst/>
            <a:ahLst/>
            <a:cxnLst/>
            <a:rect l="0" t="0" r="r" b="b"/>
            <a:pathLst>
              <a:path w="2259" h="2697">
                <a:moveTo>
                  <a:pt x="2258" y="2696"/>
                </a:moveTo>
                <a:lnTo>
                  <a:pt x="264" y="111"/>
                </a:lnTo>
                <a:lnTo>
                  <a:pt x="228" y="60"/>
                </a:lnTo>
                <a:lnTo>
                  <a:pt x="225" y="57"/>
                </a:lnTo>
                <a:lnTo>
                  <a:pt x="0" y="0"/>
                </a:lnTo>
                <a:lnTo>
                  <a:pt x="0" y="3"/>
                </a:lnTo>
                <a:lnTo>
                  <a:pt x="1697" y="2696"/>
                </a:lnTo>
                <a:lnTo>
                  <a:pt x="2258" y="2696"/>
                </a:lnTo>
              </a:path>
            </a:pathLst>
          </a:custGeom>
          <a:solidFill>
            <a:schemeClr val="tx1">
              <a:lumMod val="75000"/>
              <a:lumOff val="25000"/>
            </a:schemeClr>
          </a:solidFill>
          <a:ln>
            <a:noFill/>
          </a:ln>
        </p:spPr>
        <p:style>
          <a:lnRef idx="0">
            <a:scrgbClr r="0" g="0" b="0"/>
          </a:lnRef>
          <a:fillRef idx="0">
            <a:scrgbClr r="0" g="0" b="0"/>
          </a:fillRef>
          <a:effectRef idx="0">
            <a:scrgbClr r="0" g="0" b="0"/>
          </a:effectRef>
          <a:fontRef idx="minor"/>
        </p:style>
      </p:sp>
      <p:sp>
        <p:nvSpPr>
          <p:cNvPr id="12" name="PlaceHolder 13"/>
          <p:cNvSpPr>
            <a:spLocks noGrp="1"/>
          </p:cNvSpPr>
          <p:nvPr>
            <p:ph type="title"/>
          </p:nvPr>
        </p:nvSpPr>
        <p:spPr>
          <a:xfrm>
            <a:off x="2928240" y="1380240"/>
            <a:ext cx="8574120" cy="2615760"/>
          </a:xfrm>
          <a:prstGeom prst="rect">
            <a:avLst/>
          </a:prstGeom>
        </p:spPr>
        <p:txBody>
          <a:bodyPr anchor="b"/>
          <a:lstStyle/>
          <a:p>
            <a:pPr algn="r">
              <a:lnSpc>
                <a:spcPct val="100000"/>
              </a:lnSpc>
            </a:pPr>
            <a:r>
              <a:rPr lang="en-US" sz="6000" strike="noStrike">
                <a:solidFill>
                  <a:srgbClr val="000000"/>
                </a:solidFill>
                <a:latin typeface="Corbel"/>
              </a:rPr>
              <a:t>Fai clic per modificare il formato del testo del titoloFare clic per modificare lo stile del titolo</a:t>
            </a:r>
            <a:endParaRPr/>
          </a:p>
        </p:txBody>
      </p:sp>
      <p:sp>
        <p:nvSpPr>
          <p:cNvPr id="13" name="PlaceHolder 14"/>
          <p:cNvSpPr>
            <a:spLocks noGrp="1"/>
          </p:cNvSpPr>
          <p:nvPr>
            <p:ph type="dt"/>
          </p:nvPr>
        </p:nvSpPr>
        <p:spPr>
          <a:xfrm>
            <a:off x="9732600" y="5883120"/>
            <a:ext cx="1142640" cy="364680"/>
          </a:xfrm>
          <a:prstGeom prst="rect">
            <a:avLst/>
          </a:prstGeom>
        </p:spPr>
        <p:txBody>
          <a:bodyPr anchor="ctr"/>
          <a:lstStyle/>
          <a:p>
            <a:pPr algn="r">
              <a:lnSpc>
                <a:spcPct val="100000"/>
              </a:lnSpc>
            </a:pPr>
            <a:r>
              <a:rPr lang="it-IT" sz="1000" strike="noStrike">
                <a:solidFill>
                  <a:srgbClr val="000000"/>
                </a:solidFill>
                <a:latin typeface="Corbel"/>
              </a:rPr>
              <a:t>19/05/16</a:t>
            </a:r>
            <a:endParaRPr/>
          </a:p>
        </p:txBody>
      </p:sp>
      <p:sp>
        <p:nvSpPr>
          <p:cNvPr id="14" name="PlaceHolder 15"/>
          <p:cNvSpPr>
            <a:spLocks noGrp="1"/>
          </p:cNvSpPr>
          <p:nvPr>
            <p:ph type="ftr"/>
          </p:nvPr>
        </p:nvSpPr>
        <p:spPr>
          <a:xfrm>
            <a:off x="5332320" y="5883120"/>
            <a:ext cx="4323600" cy="364680"/>
          </a:xfrm>
          <a:prstGeom prst="rect">
            <a:avLst/>
          </a:prstGeom>
        </p:spPr>
        <p:txBody>
          <a:bodyPr anchor="ctr"/>
          <a:lstStyle/>
          <a:p>
            <a:endParaRPr/>
          </a:p>
        </p:txBody>
      </p:sp>
      <p:sp>
        <p:nvSpPr>
          <p:cNvPr id="15" name="PlaceHolder 16"/>
          <p:cNvSpPr>
            <a:spLocks noGrp="1"/>
          </p:cNvSpPr>
          <p:nvPr>
            <p:ph type="sldNum"/>
          </p:nvPr>
        </p:nvSpPr>
        <p:spPr>
          <a:xfrm>
            <a:off x="10951920" y="5883120"/>
            <a:ext cx="550800" cy="364680"/>
          </a:xfrm>
          <a:prstGeom prst="rect">
            <a:avLst/>
          </a:prstGeom>
        </p:spPr>
        <p:txBody>
          <a:bodyPr anchor="ctr"/>
          <a:lstStyle/>
          <a:p>
            <a:pPr algn="r">
              <a:lnSpc>
                <a:spcPct val="100000"/>
              </a:lnSpc>
            </a:pPr>
            <a:fld id="{9C48995F-BA01-4769-8BAF-E1149A3BBBF7}" type="slidenum">
              <a:rPr lang="it-IT" sz="1000" strike="noStrike">
                <a:solidFill>
                  <a:srgbClr val="000000"/>
                </a:solidFill>
                <a:latin typeface="Corbel"/>
              </a:rPr>
              <a:t>‹N›</a:t>
            </a:fld>
            <a:endParaRPr/>
          </a:p>
        </p:txBody>
      </p:sp>
      <p:sp>
        <p:nvSpPr>
          <p:cNvPr id="16" name="PlaceHolder 17"/>
          <p:cNvSpPr>
            <a:spLocks noGrp="1"/>
          </p:cNvSpPr>
          <p:nvPr>
            <p:ph type="body"/>
          </p:nvPr>
        </p:nvSpPr>
        <p:spPr>
          <a:xfrm>
            <a:off x="609480" y="1604520"/>
            <a:ext cx="10972440" cy="3977280"/>
          </a:xfrm>
          <a:prstGeom prst="rect">
            <a:avLst/>
          </a:prstGeom>
        </p:spPr>
        <p:txBody>
          <a:bodyPr lIns="0" tIns="0" rIns="0" bIns="0"/>
          <a:lstStyle/>
          <a:p>
            <a:pPr>
              <a:buSzPct val="45000"/>
              <a:buFont typeface="StarSymbol"/>
              <a:buChar char=""/>
            </a:pPr>
            <a:r>
              <a:rPr lang="en-US" sz="2400">
                <a:latin typeface="Corbel"/>
              </a:rPr>
              <a:t>Fai clic per modificare il formato del testo della struttura</a:t>
            </a:r>
            <a:endParaRPr/>
          </a:p>
          <a:p>
            <a:pPr lvl="1">
              <a:buSzPct val="75000"/>
              <a:buFont typeface="StarSymbol"/>
              <a:buChar char=""/>
            </a:pPr>
            <a:r>
              <a:rPr lang="en-US">
                <a:latin typeface="Corbel"/>
              </a:rPr>
              <a:t>Secondo livello struttura</a:t>
            </a:r>
            <a:endParaRPr/>
          </a:p>
          <a:p>
            <a:pPr lvl="2">
              <a:buSzPct val="45000"/>
              <a:buFont typeface="StarSymbol"/>
              <a:buChar char=""/>
            </a:pPr>
            <a:r>
              <a:rPr lang="en-US" sz="1600">
                <a:latin typeface="Corbel"/>
              </a:rPr>
              <a:t>Terzo livello struttura</a:t>
            </a:r>
            <a:endParaRPr/>
          </a:p>
          <a:p>
            <a:pPr lvl="3">
              <a:buSzPct val="75000"/>
              <a:buFont typeface="StarSymbol"/>
              <a:buChar char=""/>
            </a:pPr>
            <a:r>
              <a:rPr lang="en-US" sz="1400">
                <a:latin typeface="Corbel"/>
              </a:rPr>
              <a:t>Quarto livello struttura</a:t>
            </a:r>
            <a:endParaRPr/>
          </a:p>
          <a:p>
            <a:pPr lvl="4">
              <a:buSzPct val="45000"/>
              <a:buFont typeface="StarSymbol"/>
              <a:buChar char=""/>
            </a:pPr>
            <a:r>
              <a:rPr lang="en-US" sz="2000">
                <a:latin typeface="Corbel"/>
              </a:rPr>
              <a:t>Quinto livello struttura</a:t>
            </a:r>
            <a:endParaRPr/>
          </a:p>
          <a:p>
            <a:pPr lvl="5">
              <a:buSzPct val="45000"/>
              <a:buFont typeface="StarSymbol"/>
              <a:buChar char=""/>
            </a:pPr>
            <a:r>
              <a:rPr lang="en-US" sz="2000">
                <a:latin typeface="Corbel"/>
              </a:rPr>
              <a:t>Sesto livello struttura</a:t>
            </a:r>
            <a:endParaRPr/>
          </a:p>
          <a:p>
            <a:pPr lvl="6">
              <a:buSzPct val="45000"/>
              <a:buFont typeface="StarSymbol"/>
              <a:buChar char=""/>
            </a:pPr>
            <a:r>
              <a:rPr lang="en-US" sz="2000">
                <a:latin typeface="Corbel"/>
              </a:rPr>
              <a:t>Settimo livello struttura</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51" name="CustomShape 1"/>
          <p:cNvSpPr/>
          <p:nvPr/>
        </p:nvSpPr>
        <p:spPr>
          <a:xfrm>
            <a:off x="457200" y="0"/>
            <a:ext cx="1122120" cy="5328720"/>
          </a:xfrm>
          <a:custGeom>
            <a:avLst/>
            <a:gdLst/>
            <a:ahLst/>
            <a:cxnLst/>
            <a:rect l="0" t="0" r="r" b="b"/>
            <a:pathLst>
              <a:path w="708" h="3358">
                <a:moveTo>
                  <a:pt x="0" y="3330"/>
                </a:moveTo>
                <a:lnTo>
                  <a:pt x="156" y="3357"/>
                </a:lnTo>
                <a:lnTo>
                  <a:pt x="707" y="0"/>
                </a:lnTo>
                <a:lnTo>
                  <a:pt x="547" y="0"/>
                </a:lnTo>
                <a:lnTo>
                  <a:pt x="0" y="3330"/>
                </a:lnTo>
              </a:path>
            </a:pathLst>
          </a:custGeom>
          <a:solidFill>
            <a:schemeClr val="accent1"/>
          </a:solidFill>
          <a:ln>
            <a:noFill/>
          </a:ln>
        </p:spPr>
        <p:style>
          <a:lnRef idx="0">
            <a:scrgbClr r="0" g="0" b="0"/>
          </a:lnRef>
          <a:fillRef idx="0">
            <a:scrgbClr r="0" g="0" b="0"/>
          </a:fillRef>
          <a:effectRef idx="0">
            <a:scrgbClr r="0" g="0" b="0"/>
          </a:effectRef>
          <a:fontRef idx="minor"/>
        </p:style>
      </p:sp>
      <p:sp>
        <p:nvSpPr>
          <p:cNvPr id="52" name="CustomShape 2"/>
          <p:cNvSpPr/>
          <p:nvPr/>
        </p:nvSpPr>
        <p:spPr>
          <a:xfrm>
            <a:off x="150840" y="0"/>
            <a:ext cx="1117080" cy="5276520"/>
          </a:xfrm>
          <a:custGeom>
            <a:avLst/>
            <a:gdLst/>
            <a:ahLst/>
            <a:cxnLst/>
            <a:rect l="0" t="0" r="r" b="b"/>
            <a:pathLst>
              <a:path w="705" h="3325">
                <a:moveTo>
                  <a:pt x="704" y="0"/>
                </a:moveTo>
                <a:lnTo>
                  <a:pt x="545" y="0"/>
                </a:lnTo>
                <a:lnTo>
                  <a:pt x="0" y="3300"/>
                </a:lnTo>
                <a:lnTo>
                  <a:pt x="157" y="3324"/>
                </a:lnTo>
                <a:lnTo>
                  <a:pt x="704" y="0"/>
                </a:lnTo>
              </a:path>
            </a:pathLst>
          </a:custGeom>
          <a:solidFill>
            <a:schemeClr val="tx1">
              <a:lumMod val="65000"/>
              <a:lumOff val="35000"/>
            </a:schemeClr>
          </a:solidFill>
          <a:ln>
            <a:noFill/>
          </a:ln>
        </p:spPr>
        <p:style>
          <a:lnRef idx="0">
            <a:scrgbClr r="0" g="0" b="0"/>
          </a:lnRef>
          <a:fillRef idx="0">
            <a:scrgbClr r="0" g="0" b="0"/>
          </a:fillRef>
          <a:effectRef idx="0">
            <a:scrgbClr r="0" g="0" b="0"/>
          </a:effectRef>
          <a:fontRef idx="minor"/>
        </p:style>
      </p:sp>
      <p:sp>
        <p:nvSpPr>
          <p:cNvPr id="53" name="CustomShape 3"/>
          <p:cNvSpPr/>
          <p:nvPr/>
        </p:nvSpPr>
        <p:spPr>
          <a:xfrm>
            <a:off x="150840" y="5238720"/>
            <a:ext cx="1228320" cy="1618920"/>
          </a:xfrm>
          <a:custGeom>
            <a:avLst/>
            <a:gdLst/>
            <a:ahLst/>
            <a:cxnLst/>
            <a:rect l="0" t="0" r="r" b="b"/>
            <a:pathLst>
              <a:path w="775" h="1021">
                <a:moveTo>
                  <a:pt x="0" y="0"/>
                </a:moveTo>
                <a:lnTo>
                  <a:pt x="740" y="1020"/>
                </a:lnTo>
                <a:lnTo>
                  <a:pt x="774" y="1020"/>
                </a:lnTo>
                <a:lnTo>
                  <a:pt x="0" y="0"/>
                </a:lnTo>
              </a:path>
            </a:pathLst>
          </a:custGeom>
          <a:solidFill>
            <a:schemeClr val="tx1">
              <a:lumMod val="85000"/>
              <a:lumOff val="15000"/>
            </a:schemeClr>
          </a:solidFill>
          <a:ln>
            <a:noFill/>
          </a:ln>
        </p:spPr>
        <p:style>
          <a:lnRef idx="0">
            <a:scrgbClr r="0" g="0" b="0"/>
          </a:lnRef>
          <a:fillRef idx="0">
            <a:scrgbClr r="0" g="0" b="0"/>
          </a:fillRef>
          <a:effectRef idx="0">
            <a:scrgbClr r="0" g="0" b="0"/>
          </a:effectRef>
          <a:fontRef idx="minor"/>
        </p:style>
      </p:sp>
      <p:sp>
        <p:nvSpPr>
          <p:cNvPr id="54" name="CustomShape 4"/>
          <p:cNvSpPr/>
          <p:nvPr/>
        </p:nvSpPr>
        <p:spPr>
          <a:xfrm>
            <a:off x="457200" y="5291280"/>
            <a:ext cx="1495080" cy="1566360"/>
          </a:xfrm>
          <a:custGeom>
            <a:avLst/>
            <a:gdLst/>
            <a:ahLst/>
            <a:cxnLst/>
            <a:rect l="0" t="0" r="r" b="b"/>
            <a:pathLst>
              <a:path w="943" h="988">
                <a:moveTo>
                  <a:pt x="0" y="0"/>
                </a:moveTo>
                <a:lnTo>
                  <a:pt x="909" y="987"/>
                </a:lnTo>
                <a:lnTo>
                  <a:pt x="942" y="987"/>
                </a:lnTo>
                <a:lnTo>
                  <a:pt x="0" y="0"/>
                </a:lnTo>
              </a:path>
            </a:pathLst>
          </a:custGeom>
          <a:solidFill>
            <a:schemeClr val="accent1">
              <a:lumMod val="50000"/>
            </a:schemeClr>
          </a:solidFill>
          <a:ln>
            <a:noFill/>
          </a:ln>
        </p:spPr>
        <p:style>
          <a:lnRef idx="0">
            <a:scrgbClr r="0" g="0" b="0"/>
          </a:lnRef>
          <a:fillRef idx="0">
            <a:scrgbClr r="0" g="0" b="0"/>
          </a:fillRef>
          <a:effectRef idx="0">
            <a:scrgbClr r="0" g="0" b="0"/>
          </a:effectRef>
          <a:fontRef idx="minor"/>
        </p:style>
      </p:sp>
      <p:sp>
        <p:nvSpPr>
          <p:cNvPr id="55" name="CustomShape 5"/>
          <p:cNvSpPr/>
          <p:nvPr/>
        </p:nvSpPr>
        <p:spPr>
          <a:xfrm>
            <a:off x="457200" y="5286240"/>
            <a:ext cx="2130120" cy="1571400"/>
          </a:xfrm>
          <a:custGeom>
            <a:avLst/>
            <a:gdLst/>
            <a:ahLst/>
            <a:cxnLst/>
            <a:rect l="0" t="0" r="r" b="b"/>
            <a:pathLst>
              <a:path w="1343" h="991">
                <a:moveTo>
                  <a:pt x="0" y="3"/>
                </a:moveTo>
                <a:lnTo>
                  <a:pt x="942" y="990"/>
                </a:lnTo>
                <a:lnTo>
                  <a:pt x="1342" y="990"/>
                </a:lnTo>
                <a:lnTo>
                  <a:pt x="156" y="27"/>
                </a:lnTo>
                <a:lnTo>
                  <a:pt x="0" y="0"/>
                </a:lnTo>
                <a:lnTo>
                  <a:pt x="0" y="3"/>
                </a:lnTo>
              </a:path>
            </a:pathLst>
          </a:custGeom>
          <a:solidFill>
            <a:schemeClr val="accent1">
              <a:lumMod val="75000"/>
            </a:schemeClr>
          </a:solidFill>
          <a:ln>
            <a:noFill/>
          </a:ln>
        </p:spPr>
        <p:style>
          <a:lnRef idx="0">
            <a:scrgbClr r="0" g="0" b="0"/>
          </a:lnRef>
          <a:fillRef idx="0">
            <a:scrgbClr r="0" g="0" b="0"/>
          </a:fillRef>
          <a:effectRef idx="0">
            <a:scrgbClr r="0" g="0" b="0"/>
          </a:effectRef>
          <a:fontRef idx="minor"/>
        </p:style>
      </p:sp>
      <p:sp>
        <p:nvSpPr>
          <p:cNvPr id="56" name="CustomShape 6"/>
          <p:cNvSpPr/>
          <p:nvPr/>
        </p:nvSpPr>
        <p:spPr>
          <a:xfrm>
            <a:off x="150840" y="5238720"/>
            <a:ext cx="1695240" cy="1618920"/>
          </a:xfrm>
          <a:custGeom>
            <a:avLst/>
            <a:gdLst/>
            <a:ahLst/>
            <a:cxnLst/>
            <a:rect l="0" t="0" r="r" b="b"/>
            <a:pathLst>
              <a:path w="1069" h="1021">
                <a:moveTo>
                  <a:pt x="1068" y="1020"/>
                </a:moveTo>
                <a:lnTo>
                  <a:pt x="184" y="60"/>
                </a:lnTo>
                <a:lnTo>
                  <a:pt x="154" y="27"/>
                </a:lnTo>
                <a:lnTo>
                  <a:pt x="157" y="27"/>
                </a:lnTo>
                <a:lnTo>
                  <a:pt x="157" y="24"/>
                </a:lnTo>
                <a:lnTo>
                  <a:pt x="154" y="24"/>
                </a:lnTo>
                <a:lnTo>
                  <a:pt x="0" y="0"/>
                </a:lnTo>
                <a:lnTo>
                  <a:pt x="0" y="0"/>
                </a:lnTo>
                <a:lnTo>
                  <a:pt x="774" y="1020"/>
                </a:lnTo>
                <a:lnTo>
                  <a:pt x="1068" y="1020"/>
                </a:lnTo>
              </a:path>
            </a:pathLst>
          </a:custGeom>
          <a:solidFill>
            <a:schemeClr val="tx1">
              <a:lumMod val="75000"/>
              <a:lumOff val="25000"/>
            </a:schemeClr>
          </a:solidFill>
          <a:ln>
            <a:noFill/>
          </a:ln>
        </p:spPr>
        <p:style>
          <a:lnRef idx="0">
            <a:scrgbClr r="0" g="0" b="0"/>
          </a:lnRef>
          <a:fillRef idx="0">
            <a:scrgbClr r="0" g="0" b="0"/>
          </a:fillRef>
          <a:effectRef idx="0">
            <a:scrgbClr r="0" g="0" b="0"/>
          </a:effectRef>
          <a:fontRef idx="minor"/>
        </p:style>
      </p:sp>
      <p:sp>
        <p:nvSpPr>
          <p:cNvPr id="57" name="PlaceHolder 7"/>
          <p:cNvSpPr>
            <a:spLocks noGrp="1"/>
          </p:cNvSpPr>
          <p:nvPr>
            <p:ph type="title"/>
          </p:nvPr>
        </p:nvSpPr>
        <p:spPr>
          <a:xfrm>
            <a:off x="1484280" y="685800"/>
            <a:ext cx="10018440" cy="1752120"/>
          </a:xfrm>
          <a:prstGeom prst="rect">
            <a:avLst/>
          </a:prstGeom>
        </p:spPr>
        <p:txBody>
          <a:bodyPr anchor="ctr"/>
          <a:lstStyle/>
          <a:p>
            <a:pPr algn="ctr">
              <a:lnSpc>
                <a:spcPct val="100000"/>
              </a:lnSpc>
            </a:pPr>
            <a:r>
              <a:rPr lang="en-US" sz="4000" strike="noStrike">
                <a:solidFill>
                  <a:srgbClr val="000000"/>
                </a:solidFill>
                <a:latin typeface="Corbel"/>
              </a:rPr>
              <a:t>Fai clic per modificare il formato del testo del titoloFare clic per modificare lo stile del titolo</a:t>
            </a:r>
            <a:endParaRPr/>
          </a:p>
        </p:txBody>
      </p:sp>
      <p:sp>
        <p:nvSpPr>
          <p:cNvPr id="58" name="PlaceHolder 8"/>
          <p:cNvSpPr>
            <a:spLocks noGrp="1"/>
          </p:cNvSpPr>
          <p:nvPr>
            <p:ph type="body"/>
          </p:nvPr>
        </p:nvSpPr>
        <p:spPr>
          <a:xfrm>
            <a:off x="1484280" y="2666880"/>
            <a:ext cx="10018440" cy="3123720"/>
          </a:xfrm>
          <a:prstGeom prst="rect">
            <a:avLst/>
          </a:prstGeom>
        </p:spPr>
        <p:txBody>
          <a:bodyPr anchor="ctr"/>
          <a:lstStyle/>
          <a:p>
            <a:pPr>
              <a:buSzPct val="45000"/>
              <a:buFont typeface="StarSymbol"/>
              <a:buChar char=""/>
            </a:pPr>
            <a:r>
              <a:rPr lang="en-US" sz="2400" strike="noStrike">
                <a:solidFill>
                  <a:srgbClr val="000000"/>
                </a:solidFill>
                <a:latin typeface="Corbel"/>
              </a:rPr>
              <a:t>Fai clic per modificare il formato del testo della struttura</a:t>
            </a:r>
            <a:endParaRPr/>
          </a:p>
          <a:p>
            <a:pPr lvl="1">
              <a:buSzPct val="75000"/>
              <a:buFont typeface="StarSymbol"/>
              <a:buChar char=""/>
            </a:pPr>
            <a:r>
              <a:rPr lang="en-US" sz="2400" strike="noStrike">
                <a:solidFill>
                  <a:srgbClr val="000000"/>
                </a:solidFill>
                <a:latin typeface="Corbel"/>
              </a:rPr>
              <a:t>Secondo livello struttura</a:t>
            </a:r>
            <a:endParaRPr/>
          </a:p>
          <a:p>
            <a:pPr lvl="2">
              <a:buSzPct val="45000"/>
              <a:buFont typeface="StarSymbol"/>
              <a:buChar char=""/>
            </a:pPr>
            <a:r>
              <a:rPr lang="en-US" sz="2400" strike="noStrike">
                <a:solidFill>
                  <a:srgbClr val="000000"/>
                </a:solidFill>
                <a:latin typeface="Corbel"/>
              </a:rPr>
              <a:t>Terzo livello struttura</a:t>
            </a:r>
            <a:endParaRPr/>
          </a:p>
          <a:p>
            <a:pPr lvl="3">
              <a:buSzPct val="75000"/>
              <a:buFont typeface="StarSymbol"/>
              <a:buChar char=""/>
            </a:pPr>
            <a:r>
              <a:rPr lang="en-US" sz="2400" strike="noStrike">
                <a:solidFill>
                  <a:srgbClr val="000000"/>
                </a:solidFill>
                <a:latin typeface="Corbel"/>
              </a:rPr>
              <a:t>Quarto livello struttura</a:t>
            </a:r>
            <a:endParaRPr/>
          </a:p>
          <a:p>
            <a:pPr lvl="4">
              <a:buSzPct val="45000"/>
              <a:buFont typeface="StarSymbol"/>
              <a:buChar char=""/>
            </a:pPr>
            <a:r>
              <a:rPr lang="en-US" sz="2400" strike="noStrike">
                <a:solidFill>
                  <a:srgbClr val="000000"/>
                </a:solidFill>
                <a:latin typeface="Corbel"/>
              </a:rPr>
              <a:t>Quinto livello struttura</a:t>
            </a:r>
            <a:endParaRPr/>
          </a:p>
          <a:p>
            <a:pPr lvl="5">
              <a:buSzPct val="45000"/>
              <a:buFont typeface="StarSymbol"/>
              <a:buChar char=""/>
            </a:pPr>
            <a:r>
              <a:rPr lang="en-US" sz="2400" strike="noStrike">
                <a:solidFill>
                  <a:srgbClr val="000000"/>
                </a:solidFill>
                <a:latin typeface="Corbel"/>
              </a:rPr>
              <a:t>Sesto livello struttura</a:t>
            </a:r>
            <a:endParaRPr/>
          </a:p>
          <a:p>
            <a:pPr>
              <a:lnSpc>
                <a:spcPct val="100000"/>
              </a:lnSpc>
              <a:buSzPct val="145000"/>
              <a:buFont typeface="Arial"/>
              <a:buChar char="•"/>
            </a:pPr>
            <a:r>
              <a:rPr lang="en-US" sz="2400" strike="noStrike">
                <a:solidFill>
                  <a:srgbClr val="000000"/>
                </a:solidFill>
                <a:latin typeface="Corbel"/>
              </a:rPr>
              <a:t>Settimo livello strutturaFare clic per modificare stili del testo dello schema</a:t>
            </a:r>
            <a:endParaRPr/>
          </a:p>
          <a:p>
            <a:pPr lvl="1">
              <a:lnSpc>
                <a:spcPct val="100000"/>
              </a:lnSpc>
              <a:buSzPct val="145000"/>
              <a:buFont typeface="Arial"/>
              <a:buChar char="•"/>
            </a:pPr>
            <a:r>
              <a:rPr lang="en-US" sz="2000" strike="noStrike">
                <a:solidFill>
                  <a:srgbClr val="000000"/>
                </a:solidFill>
                <a:latin typeface="Corbel"/>
              </a:rPr>
              <a:t>Secondo livello</a:t>
            </a:r>
            <a:endParaRPr/>
          </a:p>
          <a:p>
            <a:pPr lvl="2">
              <a:lnSpc>
                <a:spcPct val="100000"/>
              </a:lnSpc>
              <a:buSzPct val="145000"/>
              <a:buFont typeface="Arial"/>
              <a:buChar char="•"/>
            </a:pPr>
            <a:r>
              <a:rPr lang="en-US" strike="noStrike">
                <a:solidFill>
                  <a:srgbClr val="000000"/>
                </a:solidFill>
                <a:latin typeface="Corbel"/>
              </a:rPr>
              <a:t>Terzo livello</a:t>
            </a:r>
            <a:endParaRPr/>
          </a:p>
          <a:p>
            <a:pPr lvl="3">
              <a:lnSpc>
                <a:spcPct val="100000"/>
              </a:lnSpc>
              <a:buSzPct val="145000"/>
              <a:buFont typeface="Arial"/>
              <a:buChar char="•"/>
            </a:pPr>
            <a:r>
              <a:rPr lang="en-US" sz="1600" strike="noStrike">
                <a:solidFill>
                  <a:srgbClr val="000000"/>
                </a:solidFill>
                <a:latin typeface="Corbel"/>
              </a:rPr>
              <a:t>Quarto livello</a:t>
            </a:r>
            <a:endParaRPr/>
          </a:p>
          <a:p>
            <a:pPr lvl="4">
              <a:lnSpc>
                <a:spcPct val="100000"/>
              </a:lnSpc>
              <a:buSzPct val="145000"/>
              <a:buFont typeface="Arial"/>
              <a:buChar char="•"/>
            </a:pPr>
            <a:r>
              <a:rPr lang="en-US" sz="1400" strike="noStrike">
                <a:solidFill>
                  <a:srgbClr val="000000"/>
                </a:solidFill>
                <a:latin typeface="Corbel"/>
              </a:rPr>
              <a:t>Quinto livello</a:t>
            </a:r>
            <a:endParaRPr/>
          </a:p>
        </p:txBody>
      </p:sp>
      <p:sp>
        <p:nvSpPr>
          <p:cNvPr id="59" name="PlaceHolder 9"/>
          <p:cNvSpPr>
            <a:spLocks noGrp="1"/>
          </p:cNvSpPr>
          <p:nvPr>
            <p:ph type="dt"/>
          </p:nvPr>
        </p:nvSpPr>
        <p:spPr>
          <a:xfrm>
            <a:off x="9732600" y="5883120"/>
            <a:ext cx="1142640" cy="364680"/>
          </a:xfrm>
          <a:prstGeom prst="rect">
            <a:avLst/>
          </a:prstGeom>
        </p:spPr>
        <p:txBody>
          <a:bodyPr anchor="ctr"/>
          <a:lstStyle/>
          <a:p>
            <a:pPr algn="r">
              <a:lnSpc>
                <a:spcPct val="100000"/>
              </a:lnSpc>
            </a:pPr>
            <a:r>
              <a:rPr lang="it-IT" sz="1000" strike="noStrike">
                <a:solidFill>
                  <a:srgbClr val="000000"/>
                </a:solidFill>
                <a:latin typeface="Corbel"/>
              </a:rPr>
              <a:t>19/05/16</a:t>
            </a:r>
            <a:endParaRPr/>
          </a:p>
        </p:txBody>
      </p:sp>
      <p:sp>
        <p:nvSpPr>
          <p:cNvPr id="60" name="PlaceHolder 10"/>
          <p:cNvSpPr>
            <a:spLocks noGrp="1"/>
          </p:cNvSpPr>
          <p:nvPr>
            <p:ph type="ftr"/>
          </p:nvPr>
        </p:nvSpPr>
        <p:spPr>
          <a:xfrm>
            <a:off x="2572200" y="5883120"/>
            <a:ext cx="7083720" cy="364680"/>
          </a:xfrm>
          <a:prstGeom prst="rect">
            <a:avLst/>
          </a:prstGeom>
        </p:spPr>
        <p:txBody>
          <a:bodyPr anchor="ctr"/>
          <a:lstStyle/>
          <a:p>
            <a:endParaRPr/>
          </a:p>
        </p:txBody>
      </p:sp>
      <p:sp>
        <p:nvSpPr>
          <p:cNvPr id="61" name="PlaceHolder 11"/>
          <p:cNvSpPr>
            <a:spLocks noGrp="1"/>
          </p:cNvSpPr>
          <p:nvPr>
            <p:ph type="sldNum"/>
          </p:nvPr>
        </p:nvSpPr>
        <p:spPr>
          <a:xfrm>
            <a:off x="10951920" y="5867280"/>
            <a:ext cx="550800" cy="364680"/>
          </a:xfrm>
          <a:prstGeom prst="rect">
            <a:avLst/>
          </a:prstGeom>
        </p:spPr>
        <p:txBody>
          <a:bodyPr anchor="ctr"/>
          <a:lstStyle/>
          <a:p>
            <a:pPr algn="r">
              <a:lnSpc>
                <a:spcPct val="100000"/>
              </a:lnSpc>
            </a:pPr>
            <a:fld id="{37837AD1-442A-412E-8A9E-4925D41F3968}" type="slidenum">
              <a:rPr lang="it-IT" sz="1000" strike="noStrike">
                <a:solidFill>
                  <a:srgbClr val="000000"/>
                </a:solidFill>
                <a:latin typeface="Corbel"/>
              </a:rPr>
              <a:t>‹N›</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2928240" y="218880"/>
            <a:ext cx="8574120" cy="1458720"/>
          </a:xfrm>
          <a:prstGeom prst="rect">
            <a:avLst/>
          </a:prstGeom>
          <a:noFill/>
          <a:ln>
            <a:noFill/>
          </a:ln>
        </p:spPr>
        <p:txBody>
          <a:bodyPr anchor="b"/>
          <a:lstStyle/>
          <a:p>
            <a:pPr algn="ctr">
              <a:lnSpc>
                <a:spcPct val="100000"/>
              </a:lnSpc>
            </a:pPr>
            <a:r>
              <a:rPr lang="en-US" sz="6000" strike="noStrike">
                <a:solidFill>
                  <a:srgbClr val="7E28CD"/>
                </a:solidFill>
                <a:latin typeface="Corbel"/>
              </a:rPr>
              <a:t>ALIMENTATION</a:t>
            </a:r>
            <a:endParaRPr/>
          </a:p>
        </p:txBody>
      </p:sp>
      <p:pic>
        <p:nvPicPr>
          <p:cNvPr id="97" name="Immagine 3"/>
          <p:cNvPicPr/>
          <p:nvPr/>
        </p:nvPicPr>
        <p:blipFill>
          <a:blip r:embed="rId2"/>
          <a:stretch/>
        </p:blipFill>
        <p:spPr>
          <a:xfrm>
            <a:off x="4984200" y="1987200"/>
            <a:ext cx="6078600" cy="4109400"/>
          </a:xfrm>
          <a:prstGeom prst="rect">
            <a:avLst/>
          </a:prstGeom>
          <a:ln>
            <a:noFill/>
          </a:ln>
        </p:spPr>
      </p:pic>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additive="repl">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repl">
                                        <p:cTn id="12" dur="500" fill="hold"/>
                                        <p:tgtEl>
                                          <p:spTgt spid="97"/>
                                        </p:tgtEl>
                                        <p:attrNameLst>
                                          <p:attrName>ppt_x</p:attrName>
                                        </p:attrNameLst>
                                      </p:cBhvr>
                                      <p:tavLst>
                                        <p:tav tm="0">
                                          <p:val>
                                            <p:strVal val="#ppt_x"/>
                                          </p:val>
                                        </p:tav>
                                        <p:tav tm="100000">
                                          <p:val>
                                            <p:strVal val="#ppt_x"/>
                                          </p:val>
                                        </p:tav>
                                      </p:tavLst>
                                    </p:anim>
                                    <p:anim calcmode="lin" valueType="num">
                                      <p:cBhvr additive="repl">
                                        <p:cTn id="13"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1829520" y="253080"/>
            <a:ext cx="8574120" cy="1137240"/>
          </a:xfrm>
          <a:prstGeom prst="rect">
            <a:avLst/>
          </a:prstGeom>
          <a:noFill/>
          <a:ln>
            <a:noFill/>
          </a:ln>
        </p:spPr>
        <p:txBody>
          <a:bodyPr anchor="b"/>
          <a:lstStyle/>
          <a:p>
            <a:pPr algn="r">
              <a:lnSpc>
                <a:spcPct val="100000"/>
              </a:lnSpc>
            </a:pPr>
            <a:r>
              <a:rPr lang="en-US" sz="6000" strike="noStrike">
                <a:solidFill>
                  <a:srgbClr val="FF0000"/>
                </a:solidFill>
                <a:latin typeface="Andalus"/>
              </a:rPr>
              <a:t>Les Causes de la Boulimie </a:t>
            </a:r>
            <a:endParaRPr/>
          </a:p>
        </p:txBody>
      </p:sp>
      <p:sp>
        <p:nvSpPr>
          <p:cNvPr id="117" name="TextShape 2"/>
          <p:cNvSpPr txBox="1"/>
          <p:nvPr/>
        </p:nvSpPr>
        <p:spPr>
          <a:xfrm>
            <a:off x="4610520" y="1390680"/>
            <a:ext cx="6870240" cy="4520520"/>
          </a:xfrm>
          <a:prstGeom prst="rect">
            <a:avLst/>
          </a:prstGeom>
          <a:solidFill>
            <a:srgbClr val="30ACEC"/>
          </a:solidFill>
          <a:ln>
            <a:noFill/>
          </a:ln>
        </p:spPr>
        <p:txBody>
          <a:bodyPr/>
          <a:lstStyle/>
          <a:p>
            <a:pPr algn="r">
              <a:lnSpc>
                <a:spcPct val="100000"/>
              </a:lnSpc>
            </a:pPr>
            <a:r>
              <a:rPr lang="it-IT" sz="1600" strike="noStrike">
                <a:solidFill>
                  <a:srgbClr val="000000"/>
                </a:solidFill>
                <a:latin typeface="Baskerville Old Face"/>
              </a:rPr>
              <a:t>Culture:Les femmes dans les pays développés sont constamment dirigés vers un certain idéal de beauté. Voir partout des images de femmes parfaites et maigre, il est difficile d'accepter et d'aimer votre corps tel qu'il est.</a:t>
            </a:r>
            <a:endParaRPr/>
          </a:p>
          <a:p>
            <a:pPr algn="r">
              <a:lnSpc>
                <a:spcPct val="100000"/>
              </a:lnSpc>
            </a:pPr>
            <a:r>
              <a:rPr lang="it-IT" sz="1600" strike="noStrike">
                <a:solidFill>
                  <a:srgbClr val="000000"/>
                </a:solidFill>
                <a:latin typeface="Baskerville Old Face"/>
              </a:rPr>
              <a:t>Famille:Si votre mère ou votre sœur souffrent ou ont souffert de boulimie, vous êtes également plus à risque. Les parents qui font beaucoup d'attention à l'apparence physique, sont toujours sur un régime alimentaire ou critiquent les corps des enfants augmentent la probabilité que leur enfant souffre de boulimie.</a:t>
            </a:r>
            <a:endParaRPr/>
          </a:p>
          <a:p>
            <a:pPr algn="r">
              <a:lnSpc>
                <a:spcPct val="100000"/>
              </a:lnSpc>
            </a:pPr>
            <a:r>
              <a:rPr lang="it-IT" sz="1600" strike="noStrike">
                <a:solidFill>
                  <a:srgbClr val="000000"/>
                </a:solidFill>
                <a:latin typeface="Baskerville Old Face"/>
              </a:rPr>
              <a:t>Trauma ou de stress sources:Les événements traumatiques, tels que le viol ou les sources de stress, comme le début d'un nouvel emploi, peuvent causer la boulimie.</a:t>
            </a:r>
            <a:endParaRPr/>
          </a:p>
          <a:p>
            <a:pPr algn="r">
              <a:lnSpc>
                <a:spcPct val="100000"/>
              </a:lnSpc>
            </a:pPr>
            <a:r>
              <a:rPr lang="it-IT" sz="1600" strike="noStrike">
                <a:solidFill>
                  <a:srgbClr val="000000"/>
                </a:solidFill>
                <a:latin typeface="Baskerville Old Face"/>
              </a:rPr>
              <a:t>Personnalité:les personnes qui souffrent de boulimie ne seront probablement pas comme elles pensent d’ètre; détestent leurs apparence physique ou elles essayent un profond désespoir; en plus elles ont souvent des sautes d'humeur fortes, du mal à exprimer des émotions négatives ou elles sont incapable de contrôler un comportement impulsif.</a:t>
            </a:r>
            <a:endParaRPr/>
          </a:p>
          <a:p>
            <a:pPr algn="r">
              <a:lnSpc>
                <a:spcPct val="100000"/>
              </a:lnSpc>
            </a:pPr>
            <a:r>
              <a:rPr lang="it-IT" sz="1600" strike="noStrike">
                <a:solidFill>
                  <a:srgbClr val="000000"/>
                </a:solidFill>
                <a:latin typeface="Baskerville Old Face"/>
              </a:rPr>
              <a:t>Les facteurs biologiques:Génétiques, les hormones et les neurotransmetteurs sont probablement des facteurs qui peuvent influer sur l'apparition de la boulimie</a:t>
            </a:r>
            <a:r>
              <a:rPr lang="it-IT" sz="1400" strike="noStrike">
                <a:solidFill>
                  <a:srgbClr val="000000"/>
                </a:solidFill>
                <a:latin typeface="Baskerville Old Face"/>
              </a:rPr>
              <a:t>.</a:t>
            </a:r>
            <a:endParaRPr/>
          </a:p>
        </p:txBody>
      </p:sp>
    </p:spTree>
  </p:cSld>
  <p:clrMapOvr>
    <a:masterClrMapping/>
  </p:clrMapOvr>
  <p:transition spd="slow">
    <p:push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1653480" y="158760"/>
            <a:ext cx="9975600" cy="825840"/>
          </a:xfrm>
          <a:prstGeom prst="rect">
            <a:avLst/>
          </a:prstGeom>
          <a:noFill/>
          <a:ln>
            <a:noFill/>
          </a:ln>
        </p:spPr>
        <p:txBody>
          <a:bodyPr anchor="ctr"/>
          <a:lstStyle/>
          <a:p>
            <a:pPr>
              <a:lnSpc>
                <a:spcPct val="100000"/>
              </a:lnSpc>
            </a:pPr>
            <a:r>
              <a:rPr lang="en-US" sz="4000" strike="noStrike">
                <a:solidFill>
                  <a:srgbClr val="30ACEC"/>
                </a:solidFill>
                <a:latin typeface="Aldhabi"/>
              </a:rPr>
              <a:t>Conséquences Boulimie </a:t>
            </a:r>
            <a:endParaRPr/>
          </a:p>
        </p:txBody>
      </p:sp>
      <p:sp>
        <p:nvSpPr>
          <p:cNvPr id="119" name="TextShape 2"/>
          <p:cNvSpPr txBox="1"/>
          <p:nvPr/>
        </p:nvSpPr>
        <p:spPr>
          <a:xfrm>
            <a:off x="1978920" y="951480"/>
            <a:ext cx="2076840" cy="5342400"/>
          </a:xfrm>
          <a:prstGeom prst="rect">
            <a:avLst/>
          </a:prstGeom>
          <a:solidFill>
            <a:srgbClr val="30ACEC"/>
          </a:solidFill>
          <a:ln>
            <a:noFill/>
          </a:ln>
        </p:spPr>
        <p:txBody>
          <a:bodyPr/>
          <a:lstStyle/>
          <a:p>
            <a:pPr>
              <a:lnSpc>
                <a:spcPct val="100000"/>
              </a:lnSpc>
            </a:pPr>
            <a:r>
              <a:rPr lang="en-US" sz="1400" strike="noStrike" dirty="0">
                <a:solidFill>
                  <a:srgbClr val="000000"/>
                </a:solidFill>
                <a:latin typeface="Corbel"/>
              </a:rPr>
              <a:t>Sang.</a:t>
            </a:r>
            <a:endParaRPr sz="800" dirty="0"/>
          </a:p>
          <a:p>
            <a:pPr>
              <a:lnSpc>
                <a:spcPct val="100000"/>
              </a:lnSpc>
            </a:pPr>
            <a:r>
              <a:rPr lang="en-US" sz="1400" strike="noStrike" dirty="0" err="1">
                <a:solidFill>
                  <a:srgbClr val="000000"/>
                </a:solidFill>
                <a:latin typeface="Corbel"/>
              </a:rPr>
              <a:t>anémie</a:t>
            </a:r>
            <a:endParaRPr sz="800" dirty="0"/>
          </a:p>
          <a:p>
            <a:pPr>
              <a:lnSpc>
                <a:spcPct val="100000"/>
              </a:lnSpc>
            </a:pPr>
            <a:endParaRPr sz="1050" dirty="0"/>
          </a:p>
          <a:p>
            <a:pPr>
              <a:lnSpc>
                <a:spcPct val="100000"/>
              </a:lnSpc>
            </a:pPr>
            <a:r>
              <a:rPr lang="en-US" sz="1600" strike="noStrike" dirty="0" err="1">
                <a:solidFill>
                  <a:srgbClr val="000000"/>
                </a:solidFill>
                <a:latin typeface="Corbel"/>
              </a:rPr>
              <a:t>Cerveau</a:t>
            </a:r>
            <a:r>
              <a:rPr lang="en-US" sz="1600" strike="noStrike" dirty="0">
                <a:solidFill>
                  <a:srgbClr val="000000"/>
                </a:solidFill>
                <a:latin typeface="Corbel"/>
              </a:rPr>
              <a:t>.</a:t>
            </a:r>
            <a:endParaRPr sz="900" dirty="0"/>
          </a:p>
          <a:p>
            <a:pPr>
              <a:lnSpc>
                <a:spcPct val="100000"/>
              </a:lnSpc>
            </a:pPr>
            <a:r>
              <a:rPr lang="en-US" sz="1600" strike="noStrike" dirty="0">
                <a:solidFill>
                  <a:srgbClr val="000000"/>
                </a:solidFill>
                <a:latin typeface="Corbel"/>
              </a:rPr>
              <a:t>la </a:t>
            </a:r>
            <a:r>
              <a:rPr lang="en-US" sz="1600" strike="noStrike" dirty="0" err="1">
                <a:solidFill>
                  <a:srgbClr val="000000"/>
                </a:solidFill>
                <a:latin typeface="Corbel"/>
              </a:rPr>
              <a:t>dépression</a:t>
            </a:r>
            <a:r>
              <a:rPr lang="en-US" sz="1600" strike="noStrike" dirty="0">
                <a:solidFill>
                  <a:srgbClr val="000000"/>
                </a:solidFill>
                <a:latin typeface="Corbel"/>
              </a:rPr>
              <a:t>,</a:t>
            </a:r>
            <a:endParaRPr sz="900" dirty="0"/>
          </a:p>
          <a:p>
            <a:pPr>
              <a:lnSpc>
                <a:spcPct val="100000"/>
              </a:lnSpc>
            </a:pPr>
            <a:r>
              <a:rPr lang="en-US" sz="1600" strike="noStrike" dirty="0">
                <a:solidFill>
                  <a:srgbClr val="000000"/>
                </a:solidFill>
                <a:latin typeface="Corbel"/>
              </a:rPr>
              <a:t>la </a:t>
            </a:r>
            <a:r>
              <a:rPr lang="en-US" sz="1600" strike="noStrike" dirty="0" err="1">
                <a:solidFill>
                  <a:srgbClr val="000000"/>
                </a:solidFill>
                <a:latin typeface="Corbel"/>
              </a:rPr>
              <a:t>peur</a:t>
            </a:r>
            <a:r>
              <a:rPr lang="en-US" sz="1600" strike="noStrike" dirty="0">
                <a:solidFill>
                  <a:srgbClr val="000000"/>
                </a:solidFill>
                <a:latin typeface="Corbel"/>
              </a:rPr>
              <a:t> de </a:t>
            </a:r>
            <a:r>
              <a:rPr lang="en-US" sz="1600" strike="noStrike" dirty="0" err="1">
                <a:solidFill>
                  <a:srgbClr val="000000"/>
                </a:solidFill>
                <a:latin typeface="Corbel"/>
              </a:rPr>
              <a:t>prendre</a:t>
            </a:r>
            <a:r>
              <a:rPr lang="en-US" sz="1600" strike="noStrike" dirty="0">
                <a:solidFill>
                  <a:srgbClr val="000000"/>
                </a:solidFill>
                <a:latin typeface="Corbel"/>
              </a:rPr>
              <a:t> du </a:t>
            </a:r>
            <a:r>
              <a:rPr lang="en-US" sz="1600" strike="noStrike" dirty="0" err="1">
                <a:solidFill>
                  <a:srgbClr val="000000"/>
                </a:solidFill>
                <a:latin typeface="Corbel"/>
              </a:rPr>
              <a:t>poids</a:t>
            </a:r>
            <a:r>
              <a:rPr lang="en-US" sz="1600" strike="noStrike" dirty="0">
                <a:solidFill>
                  <a:srgbClr val="000000"/>
                </a:solidFill>
                <a:latin typeface="Corbel"/>
              </a:rPr>
              <a:t>,</a:t>
            </a:r>
            <a:endParaRPr sz="900" dirty="0"/>
          </a:p>
          <a:p>
            <a:pPr>
              <a:lnSpc>
                <a:spcPct val="100000"/>
              </a:lnSpc>
            </a:pPr>
            <a:r>
              <a:rPr lang="en-US" sz="1600" strike="noStrike" dirty="0" err="1">
                <a:solidFill>
                  <a:srgbClr val="000000"/>
                </a:solidFill>
                <a:latin typeface="Corbel"/>
              </a:rPr>
              <a:t>anxiété</a:t>
            </a:r>
            <a:r>
              <a:rPr lang="en-US" sz="1600" strike="noStrike" dirty="0">
                <a:solidFill>
                  <a:srgbClr val="000000"/>
                </a:solidFill>
                <a:latin typeface="Corbel"/>
              </a:rPr>
              <a:t>,</a:t>
            </a:r>
            <a:endParaRPr sz="900" dirty="0"/>
          </a:p>
          <a:p>
            <a:pPr>
              <a:lnSpc>
                <a:spcPct val="100000"/>
              </a:lnSpc>
            </a:pPr>
            <a:r>
              <a:rPr lang="en-US" sz="1600" strike="noStrike" dirty="0">
                <a:solidFill>
                  <a:srgbClr val="000000"/>
                </a:solidFill>
                <a:latin typeface="Corbel"/>
              </a:rPr>
              <a:t>des </a:t>
            </a:r>
            <a:r>
              <a:rPr lang="en-US" sz="1600" strike="noStrike" dirty="0" err="1">
                <a:solidFill>
                  <a:srgbClr val="000000"/>
                </a:solidFill>
                <a:latin typeface="Corbel"/>
              </a:rPr>
              <a:t>vertiges</a:t>
            </a:r>
            <a:r>
              <a:rPr lang="en-US" sz="1600" strike="noStrike" dirty="0">
                <a:solidFill>
                  <a:srgbClr val="000000"/>
                </a:solidFill>
                <a:latin typeface="Corbel"/>
              </a:rPr>
              <a:t>,</a:t>
            </a:r>
            <a:endParaRPr sz="900" dirty="0"/>
          </a:p>
          <a:p>
            <a:pPr>
              <a:lnSpc>
                <a:spcPct val="100000"/>
              </a:lnSpc>
            </a:pPr>
            <a:r>
              <a:rPr lang="en-US" sz="1600" strike="noStrike" dirty="0" err="1">
                <a:solidFill>
                  <a:srgbClr val="000000"/>
                </a:solidFill>
                <a:latin typeface="Corbel"/>
              </a:rPr>
              <a:t>culpabilité</a:t>
            </a:r>
            <a:r>
              <a:rPr lang="en-US" sz="1600" strike="noStrike" dirty="0">
                <a:solidFill>
                  <a:srgbClr val="000000"/>
                </a:solidFill>
                <a:latin typeface="Corbel"/>
              </a:rPr>
              <a:t>,</a:t>
            </a:r>
            <a:endParaRPr sz="900" dirty="0"/>
          </a:p>
          <a:p>
            <a:pPr>
              <a:lnSpc>
                <a:spcPct val="100000"/>
              </a:lnSpc>
            </a:pPr>
            <a:r>
              <a:rPr lang="en-US" sz="1600" strike="noStrike" dirty="0" err="1">
                <a:solidFill>
                  <a:srgbClr val="000000"/>
                </a:solidFill>
                <a:latin typeface="Corbel"/>
              </a:rPr>
              <a:t>faible</a:t>
            </a:r>
            <a:r>
              <a:rPr lang="en-US" sz="1600" strike="noStrike" dirty="0">
                <a:solidFill>
                  <a:srgbClr val="000000"/>
                </a:solidFill>
                <a:latin typeface="Corbel"/>
              </a:rPr>
              <a:t> </a:t>
            </a:r>
            <a:r>
              <a:rPr lang="en-US" sz="1600" strike="noStrike" dirty="0" err="1">
                <a:solidFill>
                  <a:srgbClr val="000000"/>
                </a:solidFill>
                <a:latin typeface="Corbel"/>
              </a:rPr>
              <a:t>estime</a:t>
            </a:r>
            <a:r>
              <a:rPr lang="en-US" sz="1600" strike="noStrike" dirty="0">
                <a:solidFill>
                  <a:srgbClr val="000000"/>
                </a:solidFill>
                <a:latin typeface="Corbel"/>
              </a:rPr>
              <a:t> de </a:t>
            </a:r>
            <a:r>
              <a:rPr lang="en-US" sz="1600" strike="noStrike" dirty="0" err="1">
                <a:solidFill>
                  <a:srgbClr val="000000"/>
                </a:solidFill>
                <a:latin typeface="Corbel"/>
              </a:rPr>
              <a:t>soi</a:t>
            </a:r>
            <a:r>
              <a:rPr lang="en-US" sz="1600" strike="noStrike" dirty="0">
                <a:solidFill>
                  <a:srgbClr val="000000"/>
                </a:solidFill>
                <a:latin typeface="Corbel"/>
              </a:rPr>
              <a:t>.</a:t>
            </a:r>
            <a:endParaRPr sz="900" dirty="0"/>
          </a:p>
          <a:p>
            <a:pPr>
              <a:lnSpc>
                <a:spcPct val="100000"/>
              </a:lnSpc>
            </a:pPr>
            <a:endParaRPr sz="900" dirty="0"/>
          </a:p>
          <a:p>
            <a:pPr>
              <a:lnSpc>
                <a:spcPct val="100000"/>
              </a:lnSpc>
            </a:pPr>
            <a:r>
              <a:rPr lang="en-US" sz="1600" strike="noStrike" dirty="0">
                <a:solidFill>
                  <a:srgbClr val="000000"/>
                </a:solidFill>
                <a:latin typeface="Corbel"/>
              </a:rPr>
              <a:t>Cheeks.</a:t>
            </a:r>
            <a:endParaRPr sz="900" dirty="0"/>
          </a:p>
          <a:p>
            <a:pPr>
              <a:lnSpc>
                <a:spcPct val="100000"/>
              </a:lnSpc>
            </a:pPr>
            <a:r>
              <a:rPr lang="en-US" sz="1600" strike="noStrike" dirty="0" err="1">
                <a:solidFill>
                  <a:srgbClr val="000000"/>
                </a:solidFill>
                <a:latin typeface="Corbel"/>
              </a:rPr>
              <a:t>gonflement</a:t>
            </a:r>
            <a:r>
              <a:rPr lang="en-US" sz="1600" strike="noStrike" dirty="0">
                <a:solidFill>
                  <a:srgbClr val="000000"/>
                </a:solidFill>
                <a:latin typeface="Corbel"/>
              </a:rPr>
              <a:t>,</a:t>
            </a:r>
            <a:endParaRPr sz="900" dirty="0"/>
          </a:p>
          <a:p>
            <a:pPr>
              <a:lnSpc>
                <a:spcPct val="100000"/>
              </a:lnSpc>
            </a:pPr>
            <a:r>
              <a:rPr lang="en-US" sz="1600" strike="noStrike" dirty="0" err="1">
                <a:solidFill>
                  <a:srgbClr val="000000"/>
                </a:solidFill>
                <a:latin typeface="Corbel"/>
              </a:rPr>
              <a:t>douleur</a:t>
            </a:r>
            <a:r>
              <a:rPr lang="en-US" sz="1600" strike="noStrike" dirty="0">
                <a:solidFill>
                  <a:srgbClr val="000000"/>
                </a:solidFill>
                <a:latin typeface="Corbel"/>
              </a:rPr>
              <a:t>.</a:t>
            </a:r>
            <a:endParaRPr sz="900" dirty="0"/>
          </a:p>
          <a:p>
            <a:pPr>
              <a:lnSpc>
                <a:spcPct val="100000"/>
              </a:lnSpc>
            </a:pPr>
            <a:endParaRPr sz="1400" dirty="0"/>
          </a:p>
          <a:p>
            <a:pPr>
              <a:lnSpc>
                <a:spcPct val="100000"/>
              </a:lnSpc>
            </a:pPr>
            <a:r>
              <a:rPr lang="en-US" sz="1400" strike="noStrike" dirty="0">
                <a:solidFill>
                  <a:srgbClr val="000000"/>
                </a:solidFill>
                <a:latin typeface="Corbel"/>
              </a:rPr>
              <a:t>Coeur.</a:t>
            </a:r>
            <a:endParaRPr sz="800" dirty="0"/>
          </a:p>
          <a:p>
            <a:pPr>
              <a:lnSpc>
                <a:spcPct val="100000"/>
              </a:lnSpc>
            </a:pPr>
            <a:r>
              <a:rPr lang="en-US" sz="1400" strike="noStrike" dirty="0" err="1">
                <a:solidFill>
                  <a:srgbClr val="000000"/>
                </a:solidFill>
                <a:latin typeface="Corbel"/>
              </a:rPr>
              <a:t>rythme</a:t>
            </a:r>
            <a:r>
              <a:rPr lang="en-US" sz="1400" strike="noStrike" dirty="0">
                <a:solidFill>
                  <a:srgbClr val="000000"/>
                </a:solidFill>
                <a:latin typeface="Corbel"/>
              </a:rPr>
              <a:t> </a:t>
            </a:r>
            <a:r>
              <a:rPr lang="en-US" sz="1400" strike="noStrike" dirty="0" err="1">
                <a:solidFill>
                  <a:srgbClr val="000000"/>
                </a:solidFill>
                <a:latin typeface="Corbel"/>
              </a:rPr>
              <a:t>cardiaque</a:t>
            </a:r>
            <a:r>
              <a:rPr lang="en-US" sz="1400" strike="noStrike" dirty="0">
                <a:solidFill>
                  <a:srgbClr val="000000"/>
                </a:solidFill>
                <a:latin typeface="Corbel"/>
              </a:rPr>
              <a:t> </a:t>
            </a:r>
            <a:r>
              <a:rPr lang="en-US" sz="1400" strike="noStrike" dirty="0" err="1">
                <a:solidFill>
                  <a:srgbClr val="000000"/>
                </a:solidFill>
                <a:latin typeface="Corbel"/>
              </a:rPr>
              <a:t>irrégulier</a:t>
            </a:r>
            <a:r>
              <a:rPr lang="en-US" sz="1400" strike="noStrike" dirty="0">
                <a:solidFill>
                  <a:srgbClr val="000000"/>
                </a:solidFill>
                <a:latin typeface="Corbel"/>
              </a:rPr>
              <a:t>,</a:t>
            </a:r>
            <a:endParaRPr sz="800" dirty="0"/>
          </a:p>
          <a:p>
            <a:pPr>
              <a:lnSpc>
                <a:spcPct val="100000"/>
              </a:lnSpc>
            </a:pPr>
            <a:r>
              <a:rPr lang="en-US" sz="1400" strike="noStrike" dirty="0" err="1">
                <a:solidFill>
                  <a:srgbClr val="000000"/>
                </a:solidFill>
                <a:latin typeface="Corbel"/>
              </a:rPr>
              <a:t>l'affaiblissement</a:t>
            </a:r>
            <a:r>
              <a:rPr lang="en-US" sz="1400" strike="noStrike" dirty="0">
                <a:solidFill>
                  <a:srgbClr val="000000"/>
                </a:solidFill>
                <a:latin typeface="Corbel"/>
              </a:rPr>
              <a:t> du muscle </a:t>
            </a:r>
            <a:r>
              <a:rPr lang="en-US" sz="1400" strike="noStrike" dirty="0" err="1">
                <a:solidFill>
                  <a:srgbClr val="000000"/>
                </a:solidFill>
                <a:latin typeface="Corbel"/>
              </a:rPr>
              <a:t>cardiaque</a:t>
            </a:r>
            <a:r>
              <a:rPr lang="en-US" sz="1400" strike="noStrike" dirty="0">
                <a:solidFill>
                  <a:srgbClr val="000000"/>
                </a:solidFill>
                <a:latin typeface="Corbel"/>
              </a:rPr>
              <a:t>,</a:t>
            </a:r>
            <a:endParaRPr sz="800" dirty="0"/>
          </a:p>
          <a:p>
            <a:pPr>
              <a:lnSpc>
                <a:spcPct val="100000"/>
              </a:lnSpc>
            </a:pPr>
            <a:r>
              <a:rPr lang="en-US" sz="1400" strike="noStrike" dirty="0" err="1">
                <a:solidFill>
                  <a:srgbClr val="000000"/>
                </a:solidFill>
                <a:latin typeface="Corbel"/>
              </a:rPr>
              <a:t>l'insuffisance</a:t>
            </a:r>
            <a:r>
              <a:rPr lang="en-US" sz="1400" strike="noStrike" dirty="0">
                <a:solidFill>
                  <a:srgbClr val="000000"/>
                </a:solidFill>
                <a:latin typeface="Corbel"/>
              </a:rPr>
              <a:t> </a:t>
            </a:r>
            <a:r>
              <a:rPr lang="en-US" sz="1400" strike="noStrike" dirty="0" err="1">
                <a:solidFill>
                  <a:srgbClr val="000000"/>
                </a:solidFill>
                <a:latin typeface="Corbel"/>
              </a:rPr>
              <a:t>cardiaque</a:t>
            </a:r>
            <a:r>
              <a:rPr lang="en-US" sz="1400" strike="noStrike" dirty="0">
                <a:solidFill>
                  <a:srgbClr val="000000"/>
                </a:solidFill>
                <a:latin typeface="Corbel"/>
              </a:rPr>
              <a:t>,</a:t>
            </a:r>
            <a:endParaRPr sz="800" dirty="0"/>
          </a:p>
          <a:p>
            <a:pPr>
              <a:lnSpc>
                <a:spcPct val="100000"/>
              </a:lnSpc>
            </a:pPr>
            <a:r>
              <a:rPr lang="en-US" sz="1400" strike="noStrike" dirty="0" err="1">
                <a:solidFill>
                  <a:srgbClr val="000000"/>
                </a:solidFill>
                <a:latin typeface="Corbel"/>
              </a:rPr>
              <a:t>pouls</a:t>
            </a:r>
            <a:r>
              <a:rPr lang="en-US" sz="1400" strike="noStrike" dirty="0">
                <a:solidFill>
                  <a:srgbClr val="000000"/>
                </a:solidFill>
                <a:latin typeface="Corbel"/>
              </a:rPr>
              <a:t> </a:t>
            </a:r>
            <a:r>
              <a:rPr lang="en-US" sz="1400" strike="noStrike" dirty="0" err="1">
                <a:solidFill>
                  <a:srgbClr val="000000"/>
                </a:solidFill>
                <a:latin typeface="Corbel"/>
              </a:rPr>
              <a:t>faible</a:t>
            </a:r>
            <a:r>
              <a:rPr lang="en-US" sz="1400" strike="noStrike" dirty="0">
                <a:solidFill>
                  <a:srgbClr val="000000"/>
                </a:solidFill>
                <a:latin typeface="Corbel"/>
              </a:rPr>
              <a:t>,</a:t>
            </a:r>
            <a:endParaRPr sz="800" dirty="0"/>
          </a:p>
          <a:p>
            <a:pPr>
              <a:lnSpc>
                <a:spcPct val="100000"/>
              </a:lnSpc>
            </a:pPr>
            <a:r>
              <a:rPr lang="en-US" sz="1400" strike="noStrike" dirty="0" err="1">
                <a:solidFill>
                  <a:srgbClr val="000000"/>
                </a:solidFill>
                <a:latin typeface="Corbel"/>
              </a:rPr>
              <a:t>basse</a:t>
            </a:r>
            <a:r>
              <a:rPr lang="en-US" sz="1400" strike="noStrike" dirty="0">
                <a:solidFill>
                  <a:srgbClr val="000000"/>
                </a:solidFill>
                <a:latin typeface="Corbel"/>
              </a:rPr>
              <a:t> </a:t>
            </a:r>
            <a:r>
              <a:rPr lang="en-US" sz="1400" strike="noStrike" dirty="0" err="1">
                <a:solidFill>
                  <a:srgbClr val="000000"/>
                </a:solidFill>
                <a:latin typeface="Corbel"/>
              </a:rPr>
              <a:t>pression</a:t>
            </a:r>
            <a:r>
              <a:rPr lang="en-US" sz="1400" strike="noStrike" dirty="0">
                <a:solidFill>
                  <a:srgbClr val="000000"/>
                </a:solidFill>
                <a:latin typeface="Corbel"/>
              </a:rPr>
              <a:t>.</a:t>
            </a:r>
            <a:endParaRPr sz="800" dirty="0"/>
          </a:p>
          <a:p>
            <a:pPr>
              <a:lnSpc>
                <a:spcPct val="100000"/>
              </a:lnSpc>
            </a:pPr>
            <a:endParaRPr dirty="0"/>
          </a:p>
        </p:txBody>
      </p:sp>
      <p:sp>
        <p:nvSpPr>
          <p:cNvPr id="120" name="CustomShape 3"/>
          <p:cNvSpPr/>
          <p:nvPr/>
        </p:nvSpPr>
        <p:spPr>
          <a:xfrm>
            <a:off x="3984480" y="1148760"/>
            <a:ext cx="2545920" cy="4568040"/>
          </a:xfrm>
          <a:prstGeom prst="rect">
            <a:avLst/>
          </a:prstGeom>
          <a:noFill/>
          <a:ln>
            <a:noFill/>
          </a:ln>
        </p:spPr>
        <p:style>
          <a:lnRef idx="0">
            <a:scrgbClr r="0" g="0" b="0"/>
          </a:lnRef>
          <a:fillRef idx="0">
            <a:scrgbClr r="0" g="0" b="0"/>
          </a:fillRef>
          <a:effectRef idx="0">
            <a:scrgbClr r="0" g="0" b="0"/>
          </a:effectRef>
          <a:fontRef idx="minor"/>
        </p:style>
      </p:sp>
      <p:sp>
        <p:nvSpPr>
          <p:cNvPr id="121" name="CustomShape 4"/>
          <p:cNvSpPr/>
          <p:nvPr/>
        </p:nvSpPr>
        <p:spPr>
          <a:xfrm>
            <a:off x="4056120" y="951480"/>
            <a:ext cx="2576160" cy="5342400"/>
          </a:xfrm>
          <a:prstGeom prst="rect">
            <a:avLst/>
          </a:prstGeom>
          <a:solidFill>
            <a:schemeClr val="accent1"/>
          </a:solidFill>
          <a:ln>
            <a:noFill/>
          </a:ln>
        </p:spPr>
        <p:style>
          <a:lnRef idx="0">
            <a:scrgbClr r="0" g="0" b="0"/>
          </a:lnRef>
          <a:fillRef idx="0">
            <a:scrgbClr r="0" g="0" b="0"/>
          </a:fillRef>
          <a:effectRef idx="0">
            <a:scrgbClr r="0" g="0" b="0"/>
          </a:effectRef>
          <a:fontRef idx="minor"/>
        </p:style>
        <p:txBody>
          <a:bodyPr/>
          <a:lstStyle/>
          <a:p>
            <a:pPr>
              <a:lnSpc>
                <a:spcPct val="100000"/>
              </a:lnSpc>
            </a:pPr>
            <a:r>
              <a:rPr lang="it-IT" sz="1200" strike="noStrike" dirty="0" err="1">
                <a:solidFill>
                  <a:srgbClr val="000000"/>
                </a:solidFill>
                <a:latin typeface="Corbel"/>
              </a:rPr>
              <a:t>Bouche</a:t>
            </a:r>
            <a:r>
              <a:rPr lang="it-IT" sz="1200" strike="noStrike" dirty="0">
                <a:solidFill>
                  <a:srgbClr val="000000"/>
                </a:solidFill>
                <a:latin typeface="Corbel"/>
              </a:rPr>
              <a:t>:</a:t>
            </a:r>
            <a:endParaRPr sz="700" dirty="0"/>
          </a:p>
          <a:p>
            <a:pPr>
              <a:lnSpc>
                <a:spcPct val="100000"/>
              </a:lnSpc>
            </a:pPr>
            <a:r>
              <a:rPr lang="it-IT" sz="1200" strike="noStrike" dirty="0" err="1">
                <a:solidFill>
                  <a:srgbClr val="000000"/>
                </a:solidFill>
                <a:latin typeface="Corbel"/>
              </a:rPr>
              <a:t>caries</a:t>
            </a:r>
            <a:r>
              <a:rPr lang="it-IT" sz="1200" strike="noStrike" dirty="0">
                <a:solidFill>
                  <a:srgbClr val="000000"/>
                </a:solidFill>
                <a:latin typeface="Corbel"/>
              </a:rPr>
              <a:t>,</a:t>
            </a:r>
            <a:endParaRPr sz="700" dirty="0"/>
          </a:p>
          <a:p>
            <a:pPr>
              <a:lnSpc>
                <a:spcPct val="100000"/>
              </a:lnSpc>
            </a:pPr>
            <a:r>
              <a:rPr lang="it-IT" sz="1200" strike="noStrike" dirty="0">
                <a:solidFill>
                  <a:srgbClr val="000000"/>
                </a:solidFill>
                <a:latin typeface="Corbel"/>
              </a:rPr>
              <a:t>l'</a:t>
            </a:r>
            <a:r>
              <a:rPr lang="it-IT" sz="1200" strike="noStrike" dirty="0" err="1">
                <a:solidFill>
                  <a:srgbClr val="000000"/>
                </a:solidFill>
                <a:latin typeface="Corbel"/>
              </a:rPr>
              <a:t>érosion</a:t>
            </a:r>
            <a:r>
              <a:rPr lang="it-IT" sz="1200" strike="noStrike" dirty="0">
                <a:solidFill>
                  <a:srgbClr val="000000"/>
                </a:solidFill>
                <a:latin typeface="Corbel"/>
              </a:rPr>
              <a:t> de l'</a:t>
            </a:r>
            <a:r>
              <a:rPr lang="it-IT" sz="1200" strike="noStrike" dirty="0" err="1">
                <a:solidFill>
                  <a:srgbClr val="000000"/>
                </a:solidFill>
                <a:latin typeface="Corbel"/>
              </a:rPr>
              <a:t>émail</a:t>
            </a:r>
            <a:r>
              <a:rPr lang="it-IT" sz="1200" strike="noStrike" dirty="0">
                <a:solidFill>
                  <a:srgbClr val="000000"/>
                </a:solidFill>
                <a:latin typeface="Corbel"/>
              </a:rPr>
              <a:t> </a:t>
            </a:r>
            <a:r>
              <a:rPr lang="it-IT" sz="1200" strike="noStrike" dirty="0" err="1">
                <a:solidFill>
                  <a:srgbClr val="000000"/>
                </a:solidFill>
                <a:latin typeface="Corbel"/>
              </a:rPr>
              <a:t>des</a:t>
            </a:r>
            <a:r>
              <a:rPr lang="it-IT" sz="1200" strike="noStrike" dirty="0">
                <a:solidFill>
                  <a:srgbClr val="000000"/>
                </a:solidFill>
                <a:latin typeface="Corbel"/>
              </a:rPr>
              <a:t> </a:t>
            </a:r>
            <a:r>
              <a:rPr lang="it-IT" sz="1200" strike="noStrike" dirty="0" err="1">
                <a:solidFill>
                  <a:srgbClr val="000000"/>
                </a:solidFill>
                <a:latin typeface="Corbel"/>
              </a:rPr>
              <a:t>dents</a:t>
            </a:r>
            <a:r>
              <a:rPr lang="it-IT" sz="1200" strike="noStrike" dirty="0">
                <a:solidFill>
                  <a:srgbClr val="000000"/>
                </a:solidFill>
                <a:latin typeface="Corbel"/>
              </a:rPr>
              <a:t>,</a:t>
            </a:r>
            <a:endParaRPr sz="700" dirty="0"/>
          </a:p>
          <a:p>
            <a:pPr>
              <a:lnSpc>
                <a:spcPct val="100000"/>
              </a:lnSpc>
            </a:pPr>
            <a:r>
              <a:rPr lang="it-IT" sz="1200" strike="noStrike" dirty="0" err="1">
                <a:solidFill>
                  <a:srgbClr val="000000"/>
                </a:solidFill>
                <a:latin typeface="Corbel"/>
              </a:rPr>
              <a:t>gingivites</a:t>
            </a:r>
            <a:r>
              <a:rPr lang="it-IT" sz="1200" strike="noStrike" dirty="0">
                <a:solidFill>
                  <a:srgbClr val="000000"/>
                </a:solidFill>
                <a:latin typeface="Corbel"/>
              </a:rPr>
              <a:t>,</a:t>
            </a:r>
            <a:endParaRPr sz="700" dirty="0"/>
          </a:p>
          <a:p>
            <a:pPr>
              <a:lnSpc>
                <a:spcPct val="100000"/>
              </a:lnSpc>
            </a:pPr>
            <a:r>
              <a:rPr lang="it-IT" sz="1200" strike="noStrike" dirty="0" err="1">
                <a:solidFill>
                  <a:srgbClr val="000000"/>
                </a:solidFill>
                <a:latin typeface="Corbel"/>
              </a:rPr>
              <a:t>Dents</a:t>
            </a:r>
            <a:r>
              <a:rPr lang="it-IT" sz="1200" strike="noStrike" dirty="0">
                <a:solidFill>
                  <a:srgbClr val="000000"/>
                </a:solidFill>
                <a:latin typeface="Corbel"/>
              </a:rPr>
              <a:t> </a:t>
            </a:r>
            <a:r>
              <a:rPr lang="it-IT" sz="1200" strike="noStrike" dirty="0" err="1">
                <a:solidFill>
                  <a:srgbClr val="000000"/>
                </a:solidFill>
                <a:latin typeface="Corbel"/>
              </a:rPr>
              <a:t>sensibles</a:t>
            </a:r>
            <a:r>
              <a:rPr lang="it-IT" sz="1200" strike="noStrike" dirty="0">
                <a:solidFill>
                  <a:srgbClr val="000000"/>
                </a:solidFill>
                <a:latin typeface="Corbel"/>
              </a:rPr>
              <a:t> </a:t>
            </a:r>
            <a:r>
              <a:rPr lang="it-IT" sz="1200" strike="noStrike" dirty="0" err="1">
                <a:solidFill>
                  <a:srgbClr val="000000"/>
                </a:solidFill>
                <a:latin typeface="Corbel"/>
              </a:rPr>
              <a:t>au</a:t>
            </a:r>
            <a:r>
              <a:rPr lang="it-IT" sz="1200" strike="noStrike" dirty="0">
                <a:solidFill>
                  <a:srgbClr val="000000"/>
                </a:solidFill>
                <a:latin typeface="Corbel"/>
              </a:rPr>
              <a:t> </a:t>
            </a:r>
            <a:r>
              <a:rPr lang="it-IT" sz="1200" strike="noStrike" dirty="0" err="1">
                <a:solidFill>
                  <a:srgbClr val="000000"/>
                </a:solidFill>
                <a:latin typeface="Corbel"/>
              </a:rPr>
              <a:t>froid</a:t>
            </a:r>
            <a:r>
              <a:rPr lang="it-IT" sz="1200" strike="noStrike" dirty="0">
                <a:solidFill>
                  <a:srgbClr val="000000"/>
                </a:solidFill>
                <a:latin typeface="Corbel"/>
              </a:rPr>
              <a:t> et à </a:t>
            </a:r>
            <a:r>
              <a:rPr lang="it-IT" sz="1200" strike="noStrike" dirty="0" err="1">
                <a:solidFill>
                  <a:srgbClr val="000000"/>
                </a:solidFill>
                <a:latin typeface="Corbel"/>
              </a:rPr>
              <a:t>chaud</a:t>
            </a:r>
            <a:r>
              <a:rPr lang="it-IT" sz="1200" strike="noStrike" dirty="0">
                <a:solidFill>
                  <a:srgbClr val="000000"/>
                </a:solidFill>
                <a:latin typeface="Corbel"/>
              </a:rPr>
              <a:t>.</a:t>
            </a:r>
            <a:endParaRPr sz="700" dirty="0"/>
          </a:p>
          <a:p>
            <a:pPr>
              <a:lnSpc>
                <a:spcPct val="100000"/>
              </a:lnSpc>
            </a:pPr>
            <a:r>
              <a:rPr lang="it-IT" sz="1200" strike="noStrike" dirty="0" err="1">
                <a:solidFill>
                  <a:srgbClr val="000000"/>
                </a:solidFill>
                <a:latin typeface="Corbel"/>
              </a:rPr>
              <a:t>les</a:t>
            </a:r>
            <a:r>
              <a:rPr lang="it-IT" sz="1200" strike="noStrike" dirty="0">
                <a:solidFill>
                  <a:srgbClr val="000000"/>
                </a:solidFill>
                <a:latin typeface="Corbel"/>
              </a:rPr>
              <a:t> </a:t>
            </a:r>
            <a:r>
              <a:rPr lang="it-IT" sz="1200" strike="noStrike" dirty="0" err="1">
                <a:solidFill>
                  <a:srgbClr val="000000"/>
                </a:solidFill>
                <a:latin typeface="Corbel"/>
              </a:rPr>
              <a:t>fluides</a:t>
            </a:r>
            <a:r>
              <a:rPr lang="it-IT" sz="1200" strike="noStrike" dirty="0">
                <a:solidFill>
                  <a:srgbClr val="000000"/>
                </a:solidFill>
                <a:latin typeface="Corbel"/>
              </a:rPr>
              <a:t> </a:t>
            </a:r>
            <a:r>
              <a:rPr lang="it-IT" sz="1200" strike="noStrike" dirty="0" err="1">
                <a:solidFill>
                  <a:srgbClr val="000000"/>
                </a:solidFill>
                <a:latin typeface="Corbel"/>
              </a:rPr>
              <a:t>corporels</a:t>
            </a:r>
            <a:r>
              <a:rPr lang="it-IT" sz="1200" strike="noStrike" dirty="0">
                <a:solidFill>
                  <a:srgbClr val="000000"/>
                </a:solidFill>
                <a:latin typeface="Corbel"/>
              </a:rPr>
              <a:t>.</a:t>
            </a:r>
            <a:endParaRPr sz="700" dirty="0"/>
          </a:p>
          <a:p>
            <a:pPr>
              <a:lnSpc>
                <a:spcPct val="100000"/>
              </a:lnSpc>
            </a:pPr>
            <a:r>
              <a:rPr lang="it-IT" sz="1200" strike="noStrike" dirty="0" err="1">
                <a:solidFill>
                  <a:srgbClr val="000000"/>
                </a:solidFill>
                <a:latin typeface="Corbel"/>
              </a:rPr>
              <a:t>déshydratation</a:t>
            </a:r>
            <a:r>
              <a:rPr lang="it-IT" sz="1200" strike="noStrike" dirty="0">
                <a:solidFill>
                  <a:srgbClr val="000000"/>
                </a:solidFill>
                <a:latin typeface="Corbel"/>
              </a:rPr>
              <a:t>,</a:t>
            </a:r>
            <a:endParaRPr sz="700" dirty="0"/>
          </a:p>
          <a:p>
            <a:pPr>
              <a:lnSpc>
                <a:spcPct val="100000"/>
              </a:lnSpc>
            </a:pPr>
            <a:r>
              <a:rPr lang="it-IT" sz="1200" strike="noStrike" dirty="0" err="1">
                <a:solidFill>
                  <a:srgbClr val="000000"/>
                </a:solidFill>
                <a:latin typeface="Corbel"/>
              </a:rPr>
              <a:t>manque</a:t>
            </a:r>
            <a:r>
              <a:rPr lang="it-IT" sz="1200" strike="noStrike" dirty="0">
                <a:solidFill>
                  <a:srgbClr val="000000"/>
                </a:solidFill>
                <a:latin typeface="Corbel"/>
              </a:rPr>
              <a:t> de </a:t>
            </a:r>
            <a:r>
              <a:rPr lang="it-IT" sz="1200" strike="noStrike" dirty="0" err="1">
                <a:solidFill>
                  <a:srgbClr val="000000"/>
                </a:solidFill>
                <a:latin typeface="Corbel"/>
              </a:rPr>
              <a:t>potassium</a:t>
            </a:r>
            <a:r>
              <a:rPr lang="it-IT" sz="1200" strike="noStrike" dirty="0">
                <a:solidFill>
                  <a:srgbClr val="000000"/>
                </a:solidFill>
                <a:latin typeface="Corbel"/>
              </a:rPr>
              <a:t>, de </a:t>
            </a:r>
            <a:r>
              <a:rPr lang="it-IT" sz="1200" strike="noStrike" dirty="0" err="1">
                <a:solidFill>
                  <a:srgbClr val="000000"/>
                </a:solidFill>
                <a:latin typeface="Corbel"/>
              </a:rPr>
              <a:t>magnésium</a:t>
            </a:r>
            <a:r>
              <a:rPr lang="it-IT" sz="1200" strike="noStrike" dirty="0">
                <a:solidFill>
                  <a:srgbClr val="000000"/>
                </a:solidFill>
                <a:latin typeface="Corbel"/>
              </a:rPr>
              <a:t> et de </a:t>
            </a:r>
            <a:r>
              <a:rPr lang="it-IT" sz="1200" strike="noStrike" dirty="0" err="1">
                <a:solidFill>
                  <a:srgbClr val="000000"/>
                </a:solidFill>
                <a:latin typeface="Corbel"/>
              </a:rPr>
              <a:t>sodium</a:t>
            </a:r>
            <a:r>
              <a:rPr lang="it-IT" sz="1200" strike="noStrike" dirty="0">
                <a:solidFill>
                  <a:srgbClr val="000000"/>
                </a:solidFill>
                <a:latin typeface="Corbel"/>
              </a:rPr>
              <a:t>.</a:t>
            </a:r>
            <a:endParaRPr sz="700" dirty="0"/>
          </a:p>
          <a:p>
            <a:pPr>
              <a:lnSpc>
                <a:spcPct val="100000"/>
              </a:lnSpc>
            </a:pPr>
            <a:r>
              <a:rPr lang="it-IT" sz="1200" strike="noStrike" dirty="0">
                <a:solidFill>
                  <a:srgbClr val="000000"/>
                </a:solidFill>
                <a:latin typeface="Corbel"/>
              </a:rPr>
              <a:t>Gorge et de l'</a:t>
            </a:r>
            <a:r>
              <a:rPr lang="it-IT" sz="1200" strike="noStrike" dirty="0" err="1">
                <a:solidFill>
                  <a:srgbClr val="000000"/>
                </a:solidFill>
                <a:latin typeface="Corbel"/>
              </a:rPr>
              <a:t>œsophage</a:t>
            </a:r>
            <a:r>
              <a:rPr lang="it-IT" sz="1200" strike="noStrike" dirty="0">
                <a:solidFill>
                  <a:srgbClr val="000000"/>
                </a:solidFill>
                <a:latin typeface="Corbel"/>
              </a:rPr>
              <a:t>:</a:t>
            </a:r>
            <a:endParaRPr sz="700" dirty="0"/>
          </a:p>
          <a:p>
            <a:pPr>
              <a:lnSpc>
                <a:spcPct val="100000"/>
              </a:lnSpc>
            </a:pPr>
            <a:r>
              <a:rPr lang="it-IT" sz="1200" strike="noStrike" dirty="0" err="1">
                <a:solidFill>
                  <a:srgbClr val="000000"/>
                </a:solidFill>
                <a:latin typeface="Corbel"/>
              </a:rPr>
              <a:t>les</a:t>
            </a:r>
            <a:r>
              <a:rPr lang="it-IT" sz="1200" strike="noStrike" dirty="0">
                <a:solidFill>
                  <a:srgbClr val="000000"/>
                </a:solidFill>
                <a:latin typeface="Corbel"/>
              </a:rPr>
              <a:t> </a:t>
            </a:r>
            <a:r>
              <a:rPr lang="it-IT" sz="1200" strike="noStrike" dirty="0" err="1">
                <a:solidFill>
                  <a:srgbClr val="000000"/>
                </a:solidFill>
                <a:latin typeface="Corbel"/>
              </a:rPr>
              <a:t>ulcères</a:t>
            </a:r>
            <a:r>
              <a:rPr lang="it-IT" sz="1200" strike="noStrike" dirty="0">
                <a:solidFill>
                  <a:srgbClr val="000000"/>
                </a:solidFill>
                <a:latin typeface="Corbel"/>
              </a:rPr>
              <a:t>,</a:t>
            </a:r>
            <a:endParaRPr sz="700" dirty="0"/>
          </a:p>
          <a:p>
            <a:pPr>
              <a:lnSpc>
                <a:spcPct val="100000"/>
              </a:lnSpc>
            </a:pPr>
            <a:r>
              <a:rPr lang="it-IT" sz="1200" strike="noStrike" dirty="0" err="1">
                <a:solidFill>
                  <a:srgbClr val="000000"/>
                </a:solidFill>
                <a:latin typeface="Corbel"/>
              </a:rPr>
              <a:t>irritation</a:t>
            </a:r>
            <a:r>
              <a:rPr lang="it-IT" sz="1200" strike="noStrike" dirty="0">
                <a:solidFill>
                  <a:srgbClr val="000000"/>
                </a:solidFill>
                <a:latin typeface="Corbel"/>
              </a:rPr>
              <a:t>,</a:t>
            </a:r>
            <a:endParaRPr sz="700" dirty="0"/>
          </a:p>
          <a:p>
            <a:pPr>
              <a:lnSpc>
                <a:spcPct val="100000"/>
              </a:lnSpc>
            </a:pPr>
            <a:r>
              <a:rPr lang="it-IT" sz="1200" strike="noStrike" dirty="0" err="1">
                <a:solidFill>
                  <a:srgbClr val="000000"/>
                </a:solidFill>
                <a:latin typeface="Corbel"/>
              </a:rPr>
              <a:t>lacérations</a:t>
            </a:r>
            <a:r>
              <a:rPr lang="it-IT" sz="1200" strike="noStrike" dirty="0">
                <a:solidFill>
                  <a:srgbClr val="000000"/>
                </a:solidFill>
                <a:latin typeface="Corbel"/>
              </a:rPr>
              <a:t>,</a:t>
            </a:r>
            <a:endParaRPr sz="700" dirty="0"/>
          </a:p>
          <a:p>
            <a:pPr>
              <a:lnSpc>
                <a:spcPct val="100000"/>
              </a:lnSpc>
            </a:pPr>
            <a:r>
              <a:rPr lang="it-IT" sz="1200" strike="noStrike" dirty="0" err="1">
                <a:solidFill>
                  <a:srgbClr val="000000"/>
                </a:solidFill>
                <a:latin typeface="Corbel"/>
              </a:rPr>
              <a:t>présence</a:t>
            </a:r>
            <a:r>
              <a:rPr lang="it-IT" sz="1200" strike="noStrike" dirty="0">
                <a:solidFill>
                  <a:srgbClr val="000000"/>
                </a:solidFill>
                <a:latin typeface="Corbel"/>
              </a:rPr>
              <a:t> de </a:t>
            </a:r>
            <a:r>
              <a:rPr lang="it-IT" sz="1200" strike="noStrike" dirty="0" err="1">
                <a:solidFill>
                  <a:srgbClr val="000000"/>
                </a:solidFill>
                <a:latin typeface="Corbel"/>
              </a:rPr>
              <a:t>sang</a:t>
            </a:r>
            <a:r>
              <a:rPr lang="it-IT" sz="1200" strike="noStrike" dirty="0">
                <a:solidFill>
                  <a:srgbClr val="000000"/>
                </a:solidFill>
                <a:latin typeface="Corbel"/>
              </a:rPr>
              <a:t> </a:t>
            </a:r>
            <a:r>
              <a:rPr lang="it-IT" sz="1200" strike="noStrike" dirty="0" err="1">
                <a:solidFill>
                  <a:srgbClr val="000000"/>
                </a:solidFill>
                <a:latin typeface="Corbel"/>
              </a:rPr>
              <a:t>dans</a:t>
            </a:r>
            <a:r>
              <a:rPr lang="it-IT" sz="1200" strike="noStrike" dirty="0">
                <a:solidFill>
                  <a:srgbClr val="000000"/>
                </a:solidFill>
                <a:latin typeface="Corbel"/>
              </a:rPr>
              <a:t> </a:t>
            </a:r>
            <a:r>
              <a:rPr lang="it-IT" sz="1200" strike="noStrike" dirty="0" err="1">
                <a:solidFill>
                  <a:srgbClr val="000000"/>
                </a:solidFill>
                <a:latin typeface="Corbel"/>
              </a:rPr>
              <a:t>les</a:t>
            </a:r>
            <a:r>
              <a:rPr lang="it-IT" sz="1200" strike="noStrike" dirty="0">
                <a:solidFill>
                  <a:srgbClr val="000000"/>
                </a:solidFill>
                <a:latin typeface="Corbel"/>
              </a:rPr>
              <a:t> </a:t>
            </a:r>
            <a:r>
              <a:rPr lang="it-IT" sz="1200" strike="noStrike" dirty="0" err="1">
                <a:solidFill>
                  <a:srgbClr val="000000"/>
                </a:solidFill>
                <a:latin typeface="Corbel"/>
              </a:rPr>
              <a:t>vomissures</a:t>
            </a:r>
            <a:endParaRPr sz="700" dirty="0"/>
          </a:p>
          <a:p>
            <a:pPr>
              <a:lnSpc>
                <a:spcPct val="100000"/>
              </a:lnSpc>
            </a:pPr>
            <a:r>
              <a:rPr lang="it-IT" sz="1200" strike="noStrike" dirty="0" err="1">
                <a:solidFill>
                  <a:srgbClr val="000000"/>
                </a:solidFill>
                <a:latin typeface="Corbel"/>
              </a:rPr>
              <a:t>Reins</a:t>
            </a:r>
            <a:r>
              <a:rPr lang="it-IT" sz="1200" strike="noStrike" dirty="0">
                <a:solidFill>
                  <a:srgbClr val="000000"/>
                </a:solidFill>
                <a:latin typeface="Corbel"/>
              </a:rPr>
              <a:t>:</a:t>
            </a:r>
            <a:endParaRPr sz="700" dirty="0"/>
          </a:p>
          <a:p>
            <a:pPr>
              <a:lnSpc>
                <a:spcPct val="100000"/>
              </a:lnSpc>
            </a:pPr>
            <a:r>
              <a:rPr lang="it-IT" sz="1200" strike="noStrike" dirty="0" err="1">
                <a:solidFill>
                  <a:srgbClr val="000000"/>
                </a:solidFill>
                <a:latin typeface="Corbel"/>
              </a:rPr>
              <a:t>Les</a:t>
            </a:r>
            <a:r>
              <a:rPr lang="it-IT" sz="1200" strike="noStrike" dirty="0">
                <a:solidFill>
                  <a:srgbClr val="000000"/>
                </a:solidFill>
                <a:latin typeface="Corbel"/>
              </a:rPr>
              <a:t> </a:t>
            </a:r>
            <a:r>
              <a:rPr lang="it-IT" sz="1200" strike="noStrike" dirty="0" err="1">
                <a:solidFill>
                  <a:srgbClr val="000000"/>
                </a:solidFill>
                <a:latin typeface="Corbel"/>
              </a:rPr>
              <a:t>problèmes</a:t>
            </a:r>
            <a:r>
              <a:rPr lang="it-IT" sz="1200" strike="noStrike" dirty="0">
                <a:solidFill>
                  <a:srgbClr val="000000"/>
                </a:solidFill>
                <a:latin typeface="Corbel"/>
              </a:rPr>
              <a:t> </a:t>
            </a:r>
            <a:r>
              <a:rPr lang="it-IT" sz="1200" strike="noStrike" dirty="0" err="1">
                <a:solidFill>
                  <a:srgbClr val="000000"/>
                </a:solidFill>
                <a:latin typeface="Corbel"/>
              </a:rPr>
              <a:t>dus</a:t>
            </a:r>
            <a:r>
              <a:rPr lang="it-IT" sz="1200" strike="noStrike" dirty="0">
                <a:solidFill>
                  <a:srgbClr val="000000"/>
                </a:solidFill>
                <a:latin typeface="Corbel"/>
              </a:rPr>
              <a:t> à l'</a:t>
            </a:r>
            <a:r>
              <a:rPr lang="it-IT" sz="1200" strike="noStrike" dirty="0" err="1">
                <a:solidFill>
                  <a:srgbClr val="000000"/>
                </a:solidFill>
                <a:latin typeface="Corbel"/>
              </a:rPr>
              <a:t>abus</a:t>
            </a:r>
            <a:r>
              <a:rPr lang="it-IT" sz="1200" strike="noStrike" dirty="0">
                <a:solidFill>
                  <a:srgbClr val="000000"/>
                </a:solidFill>
                <a:latin typeface="Corbel"/>
              </a:rPr>
              <a:t> de </a:t>
            </a:r>
            <a:r>
              <a:rPr lang="it-IT" sz="1200" strike="noStrike" dirty="0" err="1">
                <a:solidFill>
                  <a:srgbClr val="000000"/>
                </a:solidFill>
                <a:latin typeface="Corbel"/>
              </a:rPr>
              <a:t>diurétiques</a:t>
            </a:r>
            <a:r>
              <a:rPr lang="it-IT" sz="1200" strike="noStrike" dirty="0">
                <a:solidFill>
                  <a:srgbClr val="000000"/>
                </a:solidFill>
                <a:latin typeface="Corbel"/>
              </a:rPr>
              <a:t>.</a:t>
            </a:r>
            <a:endParaRPr sz="700" dirty="0"/>
          </a:p>
          <a:p>
            <a:pPr>
              <a:lnSpc>
                <a:spcPct val="100000"/>
              </a:lnSpc>
            </a:pPr>
            <a:r>
              <a:rPr lang="it-IT" sz="1200" strike="noStrike" dirty="0" err="1">
                <a:solidFill>
                  <a:srgbClr val="000000"/>
                </a:solidFill>
                <a:latin typeface="Corbel"/>
              </a:rPr>
              <a:t>Muscles</a:t>
            </a:r>
            <a:r>
              <a:rPr lang="it-IT" sz="1200" strike="noStrike" dirty="0">
                <a:solidFill>
                  <a:srgbClr val="000000"/>
                </a:solidFill>
                <a:latin typeface="Corbel"/>
              </a:rPr>
              <a:t>.</a:t>
            </a:r>
            <a:endParaRPr sz="700" dirty="0"/>
          </a:p>
          <a:p>
            <a:pPr>
              <a:lnSpc>
                <a:spcPct val="100000"/>
              </a:lnSpc>
            </a:pPr>
            <a:r>
              <a:rPr lang="it-IT" sz="1200" strike="noStrike" dirty="0" err="1">
                <a:solidFill>
                  <a:srgbClr val="000000"/>
                </a:solidFill>
                <a:latin typeface="Corbel"/>
              </a:rPr>
              <a:t>fatigue</a:t>
            </a:r>
            <a:endParaRPr sz="700" dirty="0"/>
          </a:p>
          <a:p>
            <a:pPr>
              <a:lnSpc>
                <a:spcPct val="100000"/>
              </a:lnSpc>
            </a:pPr>
            <a:r>
              <a:rPr lang="it-IT" sz="1200" strike="noStrike" dirty="0" err="1">
                <a:solidFill>
                  <a:srgbClr val="000000"/>
                </a:solidFill>
                <a:latin typeface="Corbel"/>
              </a:rPr>
              <a:t>Estomac</a:t>
            </a:r>
            <a:r>
              <a:rPr lang="it-IT" sz="1200" strike="noStrike" dirty="0">
                <a:solidFill>
                  <a:srgbClr val="000000"/>
                </a:solidFill>
                <a:latin typeface="Corbel"/>
              </a:rPr>
              <a:t>.</a:t>
            </a:r>
            <a:endParaRPr sz="700" dirty="0"/>
          </a:p>
          <a:p>
            <a:pPr>
              <a:lnSpc>
                <a:spcPct val="100000"/>
              </a:lnSpc>
            </a:pPr>
            <a:r>
              <a:rPr lang="it-IT" sz="1200" strike="noStrike" dirty="0" err="1">
                <a:solidFill>
                  <a:srgbClr val="000000"/>
                </a:solidFill>
                <a:latin typeface="Corbel"/>
              </a:rPr>
              <a:t>les</a:t>
            </a:r>
            <a:r>
              <a:rPr lang="it-IT" sz="1200" strike="noStrike" dirty="0">
                <a:solidFill>
                  <a:srgbClr val="000000"/>
                </a:solidFill>
                <a:latin typeface="Corbel"/>
              </a:rPr>
              <a:t> </a:t>
            </a:r>
            <a:r>
              <a:rPr lang="it-IT" sz="1200" strike="noStrike" dirty="0" err="1">
                <a:solidFill>
                  <a:srgbClr val="000000"/>
                </a:solidFill>
                <a:latin typeface="Corbel"/>
              </a:rPr>
              <a:t>ulcères</a:t>
            </a:r>
            <a:r>
              <a:rPr lang="it-IT" sz="1200" strike="noStrike" dirty="0">
                <a:solidFill>
                  <a:srgbClr val="000000"/>
                </a:solidFill>
                <a:latin typeface="Corbel"/>
              </a:rPr>
              <a:t>,</a:t>
            </a:r>
            <a:endParaRPr sz="700" dirty="0"/>
          </a:p>
          <a:p>
            <a:pPr>
              <a:lnSpc>
                <a:spcPct val="100000"/>
              </a:lnSpc>
            </a:pPr>
            <a:r>
              <a:rPr lang="it-IT" sz="1200" strike="noStrike" dirty="0" err="1">
                <a:solidFill>
                  <a:srgbClr val="000000"/>
                </a:solidFill>
                <a:latin typeface="Corbel"/>
              </a:rPr>
              <a:t>douleur</a:t>
            </a:r>
            <a:r>
              <a:rPr lang="it-IT" sz="1200" strike="noStrike" dirty="0">
                <a:solidFill>
                  <a:srgbClr val="000000"/>
                </a:solidFill>
                <a:latin typeface="Corbel"/>
              </a:rPr>
              <a:t>,</a:t>
            </a:r>
            <a:endParaRPr sz="700" dirty="0"/>
          </a:p>
          <a:p>
            <a:pPr>
              <a:lnSpc>
                <a:spcPct val="100000"/>
              </a:lnSpc>
            </a:pPr>
            <a:r>
              <a:rPr lang="it-IT" sz="1200" strike="noStrike" dirty="0" err="1">
                <a:solidFill>
                  <a:srgbClr val="000000"/>
                </a:solidFill>
                <a:latin typeface="Corbel"/>
              </a:rPr>
              <a:t>lacérations</a:t>
            </a:r>
            <a:r>
              <a:rPr lang="it-IT" sz="1200" strike="noStrike" dirty="0">
                <a:solidFill>
                  <a:srgbClr val="000000"/>
                </a:solidFill>
                <a:latin typeface="Corbel"/>
              </a:rPr>
              <a:t>,</a:t>
            </a:r>
            <a:endParaRPr sz="700" dirty="0"/>
          </a:p>
          <a:p>
            <a:pPr>
              <a:lnSpc>
                <a:spcPct val="100000"/>
              </a:lnSpc>
            </a:pPr>
            <a:r>
              <a:rPr lang="it-IT" sz="1200" strike="noStrike" dirty="0">
                <a:solidFill>
                  <a:srgbClr val="000000"/>
                </a:solidFill>
                <a:latin typeface="Corbel"/>
              </a:rPr>
              <a:t>le </a:t>
            </a:r>
            <a:r>
              <a:rPr lang="it-IT" sz="1200" strike="noStrike" dirty="0" err="1">
                <a:solidFill>
                  <a:srgbClr val="000000"/>
                </a:solidFill>
                <a:latin typeface="Corbel"/>
              </a:rPr>
              <a:t>ralentissement</a:t>
            </a:r>
            <a:r>
              <a:rPr lang="it-IT" sz="1200" strike="noStrike" dirty="0">
                <a:solidFill>
                  <a:srgbClr val="000000"/>
                </a:solidFill>
                <a:latin typeface="Corbel"/>
              </a:rPr>
              <a:t> de la </a:t>
            </a:r>
            <a:r>
              <a:rPr lang="it-IT" sz="1200" strike="noStrike" dirty="0" err="1">
                <a:solidFill>
                  <a:srgbClr val="000000"/>
                </a:solidFill>
                <a:latin typeface="Corbel"/>
              </a:rPr>
              <a:t>fonction</a:t>
            </a:r>
            <a:r>
              <a:rPr lang="it-IT" sz="1200" strike="noStrike" dirty="0">
                <a:solidFill>
                  <a:srgbClr val="000000"/>
                </a:solidFill>
                <a:latin typeface="Corbel"/>
              </a:rPr>
              <a:t> intestinale</a:t>
            </a:r>
            <a:r>
              <a:rPr lang="it-IT" sz="1000" strike="noStrike" dirty="0">
                <a:solidFill>
                  <a:srgbClr val="000000"/>
                </a:solidFill>
                <a:latin typeface="Corbel"/>
              </a:rPr>
              <a:t>.</a:t>
            </a:r>
            <a:endParaRPr sz="700" dirty="0"/>
          </a:p>
          <a:p>
            <a:pPr>
              <a:lnSpc>
                <a:spcPct val="100000"/>
              </a:lnSpc>
            </a:pPr>
            <a:endParaRPr dirty="0"/>
          </a:p>
        </p:txBody>
      </p:sp>
      <p:sp>
        <p:nvSpPr>
          <p:cNvPr id="122" name="CustomShape 5"/>
          <p:cNvSpPr/>
          <p:nvPr/>
        </p:nvSpPr>
        <p:spPr>
          <a:xfrm>
            <a:off x="6530400" y="951480"/>
            <a:ext cx="2853360" cy="5342400"/>
          </a:xfrm>
          <a:prstGeom prst="rect">
            <a:avLst/>
          </a:prstGeom>
          <a:solidFill>
            <a:schemeClr val="accent1"/>
          </a:solidFill>
          <a:ln>
            <a:noFill/>
          </a:ln>
        </p:spPr>
        <p:style>
          <a:lnRef idx="0">
            <a:scrgbClr r="0" g="0" b="0"/>
          </a:lnRef>
          <a:fillRef idx="0">
            <a:scrgbClr r="0" g="0" b="0"/>
          </a:fillRef>
          <a:effectRef idx="0">
            <a:scrgbClr r="0" g="0" b="0"/>
          </a:effectRef>
          <a:fontRef idx="minor"/>
        </p:style>
        <p:txBody>
          <a:bodyPr/>
          <a:lstStyle/>
          <a:p>
            <a:pPr>
              <a:lnSpc>
                <a:spcPct val="100000"/>
              </a:lnSpc>
            </a:pPr>
            <a:r>
              <a:rPr lang="it-IT" sz="1050" strike="noStrike">
                <a:solidFill>
                  <a:srgbClr val="000000"/>
                </a:solidFill>
                <a:latin typeface="Corbel"/>
              </a:rPr>
              <a:t>Intestin:</a:t>
            </a:r>
            <a:endParaRPr/>
          </a:p>
          <a:p>
            <a:pPr>
              <a:lnSpc>
                <a:spcPct val="100000"/>
              </a:lnSpc>
            </a:pPr>
            <a:r>
              <a:rPr lang="it-IT" sz="1050" strike="noStrike">
                <a:solidFill>
                  <a:srgbClr val="000000"/>
                </a:solidFill>
                <a:latin typeface="Corbel"/>
              </a:rPr>
              <a:t>la constipation,</a:t>
            </a:r>
            <a:endParaRPr/>
          </a:p>
          <a:p>
            <a:pPr>
              <a:lnSpc>
                <a:spcPct val="100000"/>
              </a:lnSpc>
            </a:pPr>
            <a:r>
              <a:rPr lang="it-IT" sz="1050" strike="noStrike">
                <a:solidFill>
                  <a:srgbClr val="000000"/>
                </a:solidFill>
                <a:latin typeface="Corbel"/>
              </a:rPr>
              <a:t>défécation irrégulière,</a:t>
            </a:r>
            <a:endParaRPr/>
          </a:p>
          <a:p>
            <a:pPr>
              <a:lnSpc>
                <a:spcPct val="100000"/>
              </a:lnSpc>
            </a:pPr>
            <a:r>
              <a:rPr lang="it-IT" sz="1050" strike="noStrike">
                <a:solidFill>
                  <a:srgbClr val="000000"/>
                </a:solidFill>
                <a:latin typeface="Corbel"/>
              </a:rPr>
              <a:t>gonflement,</a:t>
            </a:r>
            <a:endParaRPr/>
          </a:p>
          <a:p>
            <a:pPr>
              <a:lnSpc>
                <a:spcPct val="100000"/>
              </a:lnSpc>
            </a:pPr>
            <a:r>
              <a:rPr lang="it-IT" sz="1050" strike="noStrike">
                <a:solidFill>
                  <a:srgbClr val="000000"/>
                </a:solidFill>
                <a:latin typeface="Corbel"/>
              </a:rPr>
              <a:t>la diarrhée,</a:t>
            </a:r>
            <a:endParaRPr/>
          </a:p>
          <a:p>
            <a:pPr>
              <a:lnSpc>
                <a:spcPct val="100000"/>
              </a:lnSpc>
            </a:pPr>
            <a:r>
              <a:rPr lang="it-IT" sz="1050" strike="noStrike">
                <a:solidFill>
                  <a:srgbClr val="000000"/>
                </a:solidFill>
                <a:latin typeface="Corbel"/>
              </a:rPr>
              <a:t>crampes abdominales.</a:t>
            </a:r>
            <a:endParaRPr/>
          </a:p>
          <a:p>
            <a:pPr>
              <a:lnSpc>
                <a:spcPct val="100000"/>
              </a:lnSpc>
            </a:pPr>
            <a:r>
              <a:rPr lang="it-IT" sz="1050" strike="noStrike">
                <a:solidFill>
                  <a:srgbClr val="000000"/>
                </a:solidFill>
                <a:latin typeface="Corbel"/>
              </a:rPr>
              <a:t>Peau:</a:t>
            </a:r>
            <a:endParaRPr/>
          </a:p>
          <a:p>
            <a:pPr>
              <a:lnSpc>
                <a:spcPct val="100000"/>
              </a:lnSpc>
            </a:pPr>
            <a:r>
              <a:rPr lang="it-IT" sz="1050" strike="noStrike">
                <a:solidFill>
                  <a:srgbClr val="000000"/>
                </a:solidFill>
                <a:latin typeface="Corbel"/>
              </a:rPr>
              <a:t>Abrasions des articulations des mains,</a:t>
            </a:r>
            <a:endParaRPr/>
          </a:p>
          <a:p>
            <a:pPr>
              <a:lnSpc>
                <a:spcPct val="100000"/>
              </a:lnSpc>
            </a:pPr>
            <a:r>
              <a:rPr lang="it-IT" sz="1050" strike="noStrike">
                <a:solidFill>
                  <a:srgbClr val="000000"/>
                </a:solidFill>
                <a:latin typeface="Corbel"/>
              </a:rPr>
              <a:t>la peau sèche.</a:t>
            </a:r>
            <a:endParaRPr/>
          </a:p>
          <a:p>
            <a:pPr>
              <a:lnSpc>
                <a:spcPct val="100000"/>
              </a:lnSpc>
            </a:pPr>
            <a:r>
              <a:rPr lang="it-IT" sz="1050" strike="noStrike">
                <a:solidFill>
                  <a:srgbClr val="000000"/>
                </a:solidFill>
                <a:latin typeface="Corbel"/>
              </a:rPr>
              <a:t>Hormones.</a:t>
            </a:r>
            <a:endParaRPr/>
          </a:p>
          <a:p>
            <a:pPr>
              <a:lnSpc>
                <a:spcPct val="100000"/>
              </a:lnSpc>
            </a:pPr>
            <a:r>
              <a:rPr lang="it-IT" sz="1050" strike="noStrike">
                <a:solidFill>
                  <a:srgbClr val="000000"/>
                </a:solidFill>
                <a:latin typeface="Corbel"/>
              </a:rPr>
              <a:t>L'absence de menstruations,</a:t>
            </a:r>
            <a:endParaRPr/>
          </a:p>
          <a:p>
            <a:pPr>
              <a:lnSpc>
                <a:spcPct val="100000"/>
              </a:lnSpc>
            </a:pPr>
            <a:r>
              <a:rPr lang="it-IT" sz="1050" strike="noStrike">
                <a:solidFill>
                  <a:srgbClr val="000000"/>
                </a:solidFill>
                <a:latin typeface="Corbel"/>
              </a:rPr>
              <a:t>cycle irrégulier.</a:t>
            </a:r>
            <a:endParaRPr/>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1484280" y="916920"/>
            <a:ext cx="10018440" cy="919800"/>
          </a:xfrm>
          <a:prstGeom prst="rect">
            <a:avLst/>
          </a:prstGeom>
          <a:noFill/>
          <a:ln>
            <a:noFill/>
          </a:ln>
        </p:spPr>
        <p:txBody>
          <a:bodyPr anchor="ctr"/>
          <a:lstStyle/>
          <a:p>
            <a:pPr>
              <a:lnSpc>
                <a:spcPct val="100000"/>
              </a:lnSpc>
            </a:pPr>
            <a:r>
              <a:rPr lang="en-US" sz="4000" strike="noStrike">
                <a:solidFill>
                  <a:srgbClr val="000000"/>
                </a:solidFill>
                <a:latin typeface="comic"/>
              </a:rPr>
              <a:t>Quel est-elle?(Anorexie)</a:t>
            </a:r>
            <a:endParaRPr/>
          </a:p>
        </p:txBody>
      </p:sp>
      <p:sp>
        <p:nvSpPr>
          <p:cNvPr id="124" name="TextShape 2"/>
          <p:cNvSpPr txBox="1"/>
          <p:nvPr/>
        </p:nvSpPr>
        <p:spPr>
          <a:xfrm>
            <a:off x="1484280" y="1837080"/>
            <a:ext cx="10018440" cy="3953880"/>
          </a:xfrm>
          <a:prstGeom prst="rect">
            <a:avLst/>
          </a:prstGeom>
          <a:solidFill>
            <a:srgbClr val="FFFFFF"/>
          </a:solidFill>
          <a:ln w="15840">
            <a:solidFill>
              <a:srgbClr val="30ACEC"/>
            </a:solidFill>
            <a:round/>
          </a:ln>
        </p:spPr>
        <p:txBody>
          <a:bodyPr/>
          <a:lstStyle/>
          <a:p>
            <a:pPr>
              <a:lnSpc>
                <a:spcPct val="100000"/>
              </a:lnSpc>
              <a:buSzPct val="145000"/>
              <a:buFont typeface="Arial"/>
              <a:buChar char="•"/>
            </a:pPr>
            <a:r>
              <a:rPr lang="en-US" sz="2400" strike="noStrike">
                <a:solidFill>
                  <a:srgbClr val="000000"/>
                </a:solidFill>
                <a:latin typeface="Corbel"/>
              </a:rPr>
              <a:t>L'anorexie mentale est l'un des troubles alimentaires les plus courants, et consiste dans la perte d'appétit, et par conséquent du poids. </a:t>
            </a:r>
            <a:endParaRPr/>
          </a:p>
          <a:p>
            <a:pPr>
              <a:lnSpc>
                <a:spcPct val="100000"/>
              </a:lnSpc>
              <a:buSzPct val="145000"/>
              <a:buFont typeface="Arial"/>
              <a:buChar char="•"/>
            </a:pPr>
            <a:r>
              <a:rPr lang="en-US" sz="2400" strike="noStrike">
                <a:solidFill>
                  <a:srgbClr val="000000"/>
                </a:solidFill>
                <a:latin typeface="Corbel"/>
              </a:rPr>
              <a:t>Une personne devient anorexique quand on va réduire  interrompre l'alimentation habituelle</a:t>
            </a:r>
            <a:endParaRPr/>
          </a:p>
          <a:p>
            <a:pPr>
              <a:lnSpc>
                <a:spcPct val="100000"/>
              </a:lnSpc>
              <a:buSzPct val="145000"/>
              <a:buFont typeface="Arial"/>
              <a:buChar char="•"/>
            </a:pPr>
            <a:r>
              <a:rPr lang="en-US" sz="2400" strike="noStrike">
                <a:solidFill>
                  <a:srgbClr val="000000"/>
                </a:solidFill>
                <a:latin typeface="Corbel"/>
              </a:rPr>
              <a:t>il tombe en dessous de 85% de ce qui est des personnes de poids normal du même âge, </a:t>
            </a:r>
            <a:endParaRPr/>
          </a:p>
          <a:p>
            <a:pPr>
              <a:lnSpc>
                <a:spcPct val="100000"/>
              </a:lnSpc>
              <a:buSzPct val="145000"/>
              <a:buFont typeface="Arial"/>
              <a:buChar char="•"/>
            </a:pPr>
            <a:r>
              <a:rPr lang="en-US" sz="2400" strike="noStrike">
                <a:solidFill>
                  <a:srgbClr val="000000"/>
                </a:solidFill>
                <a:latin typeface="Corbel"/>
              </a:rPr>
              <a:t>Certains sujets peuvent être réduits à pas peser plus de 30 livres, avec la disparition totale des réserves de graisse du corps, et avec la perte de toutes les courbes classiques de la figure féminine, à l'exception partielle des seins.</a:t>
            </a:r>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1600200" y="510840"/>
            <a:ext cx="10018440" cy="1175760"/>
          </a:xfrm>
          <a:prstGeom prst="rect">
            <a:avLst/>
          </a:prstGeom>
          <a:solidFill>
            <a:srgbClr val="F1F2F2"/>
          </a:solidFill>
          <a:ln>
            <a:noFill/>
          </a:ln>
        </p:spPr>
        <p:txBody>
          <a:bodyPr anchor="ctr"/>
          <a:lstStyle/>
          <a:p>
            <a:pPr>
              <a:lnSpc>
                <a:spcPct val="100000"/>
              </a:lnSpc>
            </a:pPr>
            <a:r>
              <a:rPr lang="en-US" sz="4000" strike="noStrike">
                <a:solidFill>
                  <a:srgbClr val="FF0000"/>
                </a:solidFill>
                <a:latin typeface="Book Antiqua"/>
              </a:rPr>
              <a:t>Le Causes de l’anorexie </a:t>
            </a:r>
            <a:endParaRPr/>
          </a:p>
        </p:txBody>
      </p:sp>
      <p:sp>
        <p:nvSpPr>
          <p:cNvPr id="126" name="TextShape 2"/>
          <p:cNvSpPr txBox="1"/>
          <p:nvPr/>
        </p:nvSpPr>
        <p:spPr>
          <a:xfrm>
            <a:off x="1600200" y="1994400"/>
            <a:ext cx="10018440" cy="3620160"/>
          </a:xfrm>
          <a:prstGeom prst="rect">
            <a:avLst/>
          </a:prstGeom>
          <a:blipFill>
            <a:blip r:embed="rId2"/>
            <a:stretch>
              <a:fillRect/>
            </a:stretch>
          </a:blipFill>
          <a:ln>
            <a:noFill/>
          </a:ln>
        </p:spPr>
        <p:txBody>
          <a:bodyPr/>
          <a:lstStyle/>
          <a:p>
            <a:pPr>
              <a:lnSpc>
                <a:spcPct val="100000"/>
              </a:lnSpc>
              <a:buSzPct val="145000"/>
              <a:buFont typeface="Arial"/>
              <a:buChar char="•"/>
            </a:pPr>
            <a:r>
              <a:rPr lang="en-US" sz="2400" strike="noStrike">
                <a:solidFill>
                  <a:srgbClr val="000000"/>
                </a:solidFill>
                <a:latin typeface="Baskerville Old Face"/>
              </a:rPr>
              <a:t>il y a plusieurs facteurs d'ordre psychologique, environnementaux et sociaux qui conduisent le patient à surestimer le facteur de corps, et de le placer avant tous les autres. </a:t>
            </a:r>
            <a:endParaRPr/>
          </a:p>
          <a:p>
            <a:pPr>
              <a:lnSpc>
                <a:spcPct val="100000"/>
              </a:lnSpc>
              <a:buSzPct val="145000"/>
              <a:buFont typeface="Arial"/>
              <a:buChar char="•"/>
            </a:pPr>
            <a:r>
              <a:rPr lang="en-US" sz="2400" strike="noStrike">
                <a:solidFill>
                  <a:srgbClr val="000000"/>
                </a:solidFill>
                <a:latin typeface="Baskerville Old Face"/>
              </a:rPr>
              <a:t>L'influence négative des autres membres de la famille, </a:t>
            </a:r>
            <a:endParaRPr/>
          </a:p>
          <a:p>
            <a:pPr>
              <a:lnSpc>
                <a:spcPct val="100000"/>
              </a:lnSpc>
              <a:buSzPct val="145000"/>
              <a:buFont typeface="Arial"/>
              <a:buChar char="•"/>
            </a:pPr>
            <a:r>
              <a:rPr lang="en-US" sz="2400" strike="noStrike">
                <a:solidFill>
                  <a:srgbClr val="000000"/>
                </a:solidFill>
                <a:latin typeface="Baskerville Old Face"/>
              </a:rPr>
              <a:t>Les pressions ou les attentes ou les sens de la négligence de leurs parents ou le ridicule de leurs pairs excessifs sont quelques-unes des raisons qui déclenchent le rejet de la nourriture</a:t>
            </a:r>
            <a:endParaRPr/>
          </a:p>
          <a:p>
            <a:pPr>
              <a:lnSpc>
                <a:spcPct val="100000"/>
              </a:lnSpc>
              <a:buSzPct val="145000"/>
              <a:buFont typeface="Arial"/>
              <a:buChar char="•"/>
            </a:pPr>
            <a:r>
              <a:rPr lang="en-US" sz="2400" strike="noStrike">
                <a:solidFill>
                  <a:srgbClr val="000000"/>
                </a:solidFill>
                <a:latin typeface="Baskerville Old Face"/>
              </a:rPr>
              <a:t>Ce qui dans certains cas sont associés à un comportement auto-destructeur comme l'alcool ou l'abus de drogues.</a:t>
            </a:r>
            <a:endParaRPr/>
          </a:p>
        </p:txBody>
      </p:sp>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1703160" y="634320"/>
            <a:ext cx="9799560" cy="859320"/>
          </a:xfrm>
          <a:prstGeom prst="rect">
            <a:avLst/>
          </a:prstGeom>
          <a:noFill/>
          <a:ln>
            <a:noFill/>
          </a:ln>
        </p:spPr>
        <p:txBody>
          <a:bodyPr anchor="ctr"/>
          <a:lstStyle/>
          <a:p>
            <a:pPr>
              <a:lnSpc>
                <a:spcPct val="100000"/>
              </a:lnSpc>
            </a:pPr>
            <a:r>
              <a:rPr lang="en-US" sz="4000" strike="noStrike">
                <a:solidFill>
                  <a:srgbClr val="FF0000"/>
                </a:solidFill>
                <a:latin typeface="Corbel"/>
              </a:rPr>
              <a:t>Conséquences de l’anorexie</a:t>
            </a:r>
            <a:endParaRPr/>
          </a:p>
        </p:txBody>
      </p:sp>
      <p:sp>
        <p:nvSpPr>
          <p:cNvPr id="128" name="TextShape 2"/>
          <p:cNvSpPr txBox="1"/>
          <p:nvPr/>
        </p:nvSpPr>
        <p:spPr>
          <a:xfrm>
            <a:off x="1703160" y="1661400"/>
            <a:ext cx="9799560" cy="4404240"/>
          </a:xfrm>
          <a:prstGeom prst="rect">
            <a:avLst/>
          </a:prstGeom>
          <a:gradFill>
            <a:gsLst>
              <a:gs pos="0">
                <a:srgbClr val="BCDAF5"/>
              </a:gs>
              <a:gs pos="100000">
                <a:srgbClr val="78BCEF"/>
              </a:gs>
            </a:gsLst>
            <a:lin ang="5400000"/>
          </a:gradFill>
          <a:ln w="9360">
            <a:solidFill>
              <a:srgbClr val="ADD2F3"/>
            </a:solidFill>
            <a:round/>
          </a:ln>
        </p:spPr>
        <p:txBody>
          <a:bodyPr/>
          <a:lstStyle/>
          <a:p>
            <a:pPr>
              <a:lnSpc>
                <a:spcPct val="100000"/>
              </a:lnSpc>
              <a:buSzPct val="145000"/>
              <a:buFont typeface="Arial"/>
              <a:buChar char="•"/>
            </a:pPr>
            <a:r>
              <a:rPr lang="en-US" sz="2400" strike="noStrike" dirty="0">
                <a:solidFill>
                  <a:srgbClr val="000000"/>
                </a:solidFill>
                <a:latin typeface="Corbel"/>
              </a:rPr>
              <a:t>Chez les femmes, un </a:t>
            </a:r>
            <a:r>
              <a:rPr lang="en-US" sz="2400" strike="noStrike" dirty="0" err="1">
                <a:solidFill>
                  <a:srgbClr val="000000"/>
                </a:solidFill>
                <a:latin typeface="Corbel"/>
              </a:rPr>
              <a:t>réveil</a:t>
            </a:r>
            <a:r>
              <a:rPr lang="en-US" sz="2400" strike="noStrike" dirty="0">
                <a:solidFill>
                  <a:srgbClr val="000000"/>
                </a:solidFill>
                <a:latin typeface="Corbel"/>
              </a:rPr>
              <a:t> </a:t>
            </a:r>
            <a:r>
              <a:rPr lang="en-US" sz="2400" strike="noStrike" dirty="0" err="1">
                <a:solidFill>
                  <a:srgbClr val="000000"/>
                </a:solidFill>
                <a:latin typeface="Corbel"/>
              </a:rPr>
              <a:t>est</a:t>
            </a:r>
            <a:r>
              <a:rPr lang="en-US" sz="2400" strike="noStrike" dirty="0">
                <a:solidFill>
                  <a:srgbClr val="000000"/>
                </a:solidFill>
                <a:latin typeface="Corbel"/>
              </a:rPr>
              <a:t> </a:t>
            </a:r>
            <a:r>
              <a:rPr lang="en-US" sz="2400" strike="noStrike" dirty="0" err="1">
                <a:solidFill>
                  <a:srgbClr val="000000"/>
                </a:solidFill>
                <a:latin typeface="Corbel"/>
              </a:rPr>
              <a:t>l'interruption</a:t>
            </a:r>
            <a:r>
              <a:rPr lang="en-US" sz="2400" strike="noStrike" dirty="0">
                <a:solidFill>
                  <a:srgbClr val="000000"/>
                </a:solidFill>
                <a:latin typeface="Corbel"/>
              </a:rPr>
              <a:t> du cycle </a:t>
            </a:r>
            <a:r>
              <a:rPr lang="en-US" sz="2400" strike="noStrike" dirty="0" err="1">
                <a:solidFill>
                  <a:srgbClr val="000000"/>
                </a:solidFill>
                <a:latin typeface="Corbel"/>
              </a:rPr>
              <a:t>menstruel</a:t>
            </a:r>
            <a:r>
              <a:rPr lang="en-US" sz="2400" strike="noStrike" dirty="0">
                <a:solidFill>
                  <a:srgbClr val="000000"/>
                </a:solidFill>
                <a:latin typeface="Corbel"/>
              </a:rPr>
              <a:t> pendant au </a:t>
            </a:r>
            <a:r>
              <a:rPr lang="en-US" sz="2400" strike="noStrike" dirty="0" err="1">
                <a:solidFill>
                  <a:srgbClr val="000000"/>
                </a:solidFill>
                <a:latin typeface="Corbel"/>
              </a:rPr>
              <a:t>moins</a:t>
            </a:r>
            <a:r>
              <a:rPr lang="en-US" sz="2400" strike="noStrike" dirty="0">
                <a:solidFill>
                  <a:srgbClr val="000000"/>
                </a:solidFill>
                <a:latin typeface="Corbel"/>
              </a:rPr>
              <a:t> trois </a:t>
            </a:r>
            <a:r>
              <a:rPr lang="en-US" sz="2400" strike="noStrike" dirty="0" err="1">
                <a:solidFill>
                  <a:srgbClr val="000000"/>
                </a:solidFill>
                <a:latin typeface="Corbel"/>
              </a:rPr>
              <a:t>mois</a:t>
            </a:r>
            <a:r>
              <a:rPr lang="en-US" sz="2400" strike="noStrike" dirty="0">
                <a:solidFill>
                  <a:srgbClr val="000000"/>
                </a:solidFill>
                <a:latin typeface="Corbel"/>
              </a:rPr>
              <a:t> </a:t>
            </a:r>
            <a:r>
              <a:rPr lang="en-US" sz="2400" strike="noStrike" dirty="0" err="1">
                <a:solidFill>
                  <a:srgbClr val="000000"/>
                </a:solidFill>
                <a:latin typeface="Corbel"/>
              </a:rPr>
              <a:t>consécutifs</a:t>
            </a:r>
            <a:r>
              <a:rPr lang="en-US" sz="2400" strike="noStrike" dirty="0">
                <a:solidFill>
                  <a:srgbClr val="000000"/>
                </a:solidFill>
                <a:latin typeface="Corbel"/>
              </a:rPr>
              <a:t>. </a:t>
            </a:r>
            <a:endParaRPr sz="1600" dirty="0"/>
          </a:p>
          <a:p>
            <a:pPr>
              <a:lnSpc>
                <a:spcPct val="100000"/>
              </a:lnSpc>
              <a:buSzPct val="145000"/>
              <a:buFont typeface="Arial"/>
              <a:buChar char="•"/>
            </a:pPr>
            <a:r>
              <a:rPr lang="en-US" sz="2400" strike="noStrike" dirty="0">
                <a:solidFill>
                  <a:srgbClr val="000000"/>
                </a:solidFill>
                <a:latin typeface="Corbel"/>
              </a:rPr>
              <a:t>Les </a:t>
            </a:r>
            <a:r>
              <a:rPr lang="en-US" sz="2400" strike="noStrike" dirty="0" err="1">
                <a:solidFill>
                  <a:srgbClr val="000000"/>
                </a:solidFill>
                <a:latin typeface="Corbel"/>
              </a:rPr>
              <a:t>effets</a:t>
            </a:r>
            <a:r>
              <a:rPr lang="en-US" sz="2400" strike="noStrike" dirty="0">
                <a:solidFill>
                  <a:srgbClr val="000000"/>
                </a:solidFill>
                <a:latin typeface="Corbel"/>
              </a:rPr>
              <a:t> de troubles de </a:t>
            </a:r>
            <a:r>
              <a:rPr lang="en-US" sz="2400" strike="noStrike" dirty="0" err="1">
                <a:solidFill>
                  <a:srgbClr val="000000"/>
                </a:solidFill>
                <a:latin typeface="Corbel"/>
              </a:rPr>
              <a:t>l'alimentation</a:t>
            </a:r>
            <a:r>
              <a:rPr lang="en-US" sz="2400" strike="noStrike" dirty="0">
                <a:solidFill>
                  <a:srgbClr val="000000"/>
                </a:solidFill>
                <a:latin typeface="Corbel"/>
              </a:rPr>
              <a:t> </a:t>
            </a:r>
            <a:r>
              <a:rPr lang="en-US" sz="2400" strike="noStrike" dirty="0" err="1">
                <a:solidFill>
                  <a:srgbClr val="000000"/>
                </a:solidFill>
                <a:latin typeface="Corbel"/>
              </a:rPr>
              <a:t>sont</a:t>
            </a:r>
            <a:r>
              <a:rPr lang="en-US" sz="2400" strike="noStrike" dirty="0">
                <a:solidFill>
                  <a:srgbClr val="000000"/>
                </a:solidFill>
                <a:latin typeface="Corbel"/>
              </a:rPr>
              <a:t> </a:t>
            </a:r>
            <a:r>
              <a:rPr lang="en-US" sz="2400" strike="noStrike" dirty="0" err="1">
                <a:solidFill>
                  <a:srgbClr val="000000"/>
                </a:solidFill>
                <a:latin typeface="Corbel"/>
              </a:rPr>
              <a:t>variés</a:t>
            </a:r>
            <a:r>
              <a:rPr lang="en-US" sz="2400" strike="noStrike" dirty="0">
                <a:solidFill>
                  <a:srgbClr val="000000"/>
                </a:solidFill>
                <a:latin typeface="Corbel"/>
              </a:rPr>
              <a:t>. </a:t>
            </a:r>
            <a:r>
              <a:rPr lang="en-US" sz="2400" strike="noStrike" dirty="0" err="1">
                <a:solidFill>
                  <a:srgbClr val="000000"/>
                </a:solidFill>
                <a:latin typeface="Corbel"/>
              </a:rPr>
              <a:t>Dans</a:t>
            </a:r>
            <a:r>
              <a:rPr lang="en-US" sz="2400" strike="noStrike" dirty="0">
                <a:solidFill>
                  <a:srgbClr val="000000"/>
                </a:solidFill>
                <a:latin typeface="Corbel"/>
              </a:rPr>
              <a:t> le physique </a:t>
            </a:r>
            <a:r>
              <a:rPr lang="en-US" sz="2400" strike="noStrike" dirty="0" err="1">
                <a:solidFill>
                  <a:srgbClr val="000000"/>
                </a:solidFill>
                <a:latin typeface="Corbel"/>
              </a:rPr>
              <a:t>peut</a:t>
            </a:r>
            <a:r>
              <a:rPr lang="en-US" sz="2400" strike="noStrike" dirty="0">
                <a:solidFill>
                  <a:srgbClr val="000000"/>
                </a:solidFill>
                <a:latin typeface="Corbel"/>
              </a:rPr>
              <a:t> causer des </a:t>
            </a:r>
            <a:r>
              <a:rPr lang="en-US" sz="2400" strike="noStrike" dirty="0" err="1">
                <a:solidFill>
                  <a:srgbClr val="000000"/>
                </a:solidFill>
                <a:latin typeface="Corbel"/>
              </a:rPr>
              <a:t>dommages</a:t>
            </a:r>
            <a:r>
              <a:rPr lang="en-US" sz="2400" strike="noStrike" dirty="0">
                <a:solidFill>
                  <a:srgbClr val="000000"/>
                </a:solidFill>
                <a:latin typeface="Corbel"/>
              </a:rPr>
              <a:t> permanents à de </a:t>
            </a:r>
            <a:r>
              <a:rPr lang="en-US" sz="2400" strike="noStrike" dirty="0" err="1">
                <a:solidFill>
                  <a:srgbClr val="000000"/>
                </a:solidFill>
                <a:latin typeface="Corbel"/>
              </a:rPr>
              <a:t>nombreux</a:t>
            </a:r>
            <a:r>
              <a:rPr lang="en-US" sz="2400" strike="noStrike" dirty="0">
                <a:solidFill>
                  <a:srgbClr val="000000"/>
                </a:solidFill>
                <a:latin typeface="Corbel"/>
              </a:rPr>
              <a:t> </a:t>
            </a:r>
            <a:r>
              <a:rPr lang="en-US" sz="2400" strike="noStrike" dirty="0" err="1">
                <a:solidFill>
                  <a:srgbClr val="000000"/>
                </a:solidFill>
                <a:latin typeface="Corbel"/>
              </a:rPr>
              <a:t>organes</a:t>
            </a:r>
            <a:r>
              <a:rPr lang="en-US" sz="2400" strike="noStrike" dirty="0">
                <a:solidFill>
                  <a:srgbClr val="000000"/>
                </a:solidFill>
                <a:latin typeface="Corbel"/>
              </a:rPr>
              <a:t> internes, y </a:t>
            </a:r>
            <a:r>
              <a:rPr lang="en-US" sz="2400" strike="noStrike" dirty="0" err="1">
                <a:solidFill>
                  <a:srgbClr val="000000"/>
                </a:solidFill>
                <a:latin typeface="Corbel"/>
              </a:rPr>
              <a:t>compris</a:t>
            </a:r>
            <a:r>
              <a:rPr lang="en-US" sz="2400" strike="noStrike" dirty="0">
                <a:solidFill>
                  <a:srgbClr val="000000"/>
                </a:solidFill>
                <a:latin typeface="Corbel"/>
              </a:rPr>
              <a:t> le foie, le </a:t>
            </a:r>
            <a:r>
              <a:rPr lang="en-US" sz="2400" strike="noStrike" dirty="0" err="1">
                <a:solidFill>
                  <a:srgbClr val="000000"/>
                </a:solidFill>
                <a:latin typeface="Corbel"/>
              </a:rPr>
              <a:t>cœur</a:t>
            </a:r>
            <a:r>
              <a:rPr lang="en-US" sz="2400" strike="noStrike" dirty="0">
                <a:solidFill>
                  <a:srgbClr val="000000"/>
                </a:solidFill>
                <a:latin typeface="Corbel"/>
              </a:rPr>
              <a:t>, les reins, le </a:t>
            </a:r>
            <a:r>
              <a:rPr lang="en-US" sz="2400" strike="noStrike" dirty="0" err="1">
                <a:solidFill>
                  <a:srgbClr val="000000"/>
                </a:solidFill>
                <a:latin typeface="Corbel"/>
              </a:rPr>
              <a:t>système</a:t>
            </a:r>
            <a:r>
              <a:rPr lang="en-US" sz="2400" strike="noStrike" dirty="0">
                <a:solidFill>
                  <a:srgbClr val="000000"/>
                </a:solidFill>
                <a:latin typeface="Corbel"/>
              </a:rPr>
              <a:t> </a:t>
            </a:r>
            <a:r>
              <a:rPr lang="en-US" sz="2400" strike="noStrike" dirty="0" err="1">
                <a:solidFill>
                  <a:srgbClr val="000000"/>
                </a:solidFill>
                <a:latin typeface="Corbel"/>
              </a:rPr>
              <a:t>digestif</a:t>
            </a:r>
            <a:r>
              <a:rPr lang="en-US" sz="2400" strike="noStrike" dirty="0">
                <a:solidFill>
                  <a:srgbClr val="000000"/>
                </a:solidFill>
                <a:latin typeface="Corbel"/>
              </a:rPr>
              <a:t>, les </a:t>
            </a:r>
            <a:r>
              <a:rPr lang="en-US" sz="2400" strike="noStrike" dirty="0" err="1">
                <a:solidFill>
                  <a:srgbClr val="000000"/>
                </a:solidFill>
                <a:latin typeface="Corbel"/>
              </a:rPr>
              <a:t>os</a:t>
            </a:r>
            <a:r>
              <a:rPr lang="en-US" sz="2400" strike="noStrike" dirty="0">
                <a:solidFill>
                  <a:srgbClr val="000000"/>
                </a:solidFill>
                <a:latin typeface="Corbel"/>
              </a:rPr>
              <a:t>, les dents et les </a:t>
            </a:r>
            <a:r>
              <a:rPr lang="en-US" sz="2400" strike="noStrike" dirty="0" err="1">
                <a:solidFill>
                  <a:srgbClr val="000000"/>
                </a:solidFill>
                <a:latin typeface="Corbel"/>
              </a:rPr>
              <a:t>gencives</a:t>
            </a:r>
            <a:r>
              <a:rPr lang="en-US" sz="2400" strike="noStrike" dirty="0">
                <a:solidFill>
                  <a:srgbClr val="000000"/>
                </a:solidFill>
                <a:latin typeface="Corbel"/>
              </a:rPr>
              <a:t>. </a:t>
            </a:r>
            <a:r>
              <a:rPr lang="en-US" sz="2400" strike="noStrike" dirty="0" err="1">
                <a:solidFill>
                  <a:srgbClr val="000000"/>
                </a:solidFill>
                <a:latin typeface="Corbel"/>
              </a:rPr>
              <a:t>Anorexie</a:t>
            </a:r>
            <a:r>
              <a:rPr lang="en-US" sz="2400" strike="noStrike" dirty="0">
                <a:solidFill>
                  <a:srgbClr val="000000"/>
                </a:solidFill>
                <a:latin typeface="Corbel"/>
              </a:rPr>
              <a:t> </a:t>
            </a:r>
            <a:r>
              <a:rPr lang="en-US" sz="2400" strike="noStrike" dirty="0" err="1">
                <a:solidFill>
                  <a:srgbClr val="000000"/>
                </a:solidFill>
                <a:latin typeface="Corbel"/>
              </a:rPr>
              <a:t>peut</a:t>
            </a:r>
            <a:r>
              <a:rPr lang="en-US" sz="2400" strike="noStrike" dirty="0">
                <a:solidFill>
                  <a:srgbClr val="000000"/>
                </a:solidFill>
                <a:latin typeface="Corbel"/>
              </a:rPr>
              <a:t> </a:t>
            </a:r>
            <a:r>
              <a:rPr lang="en-US" sz="2400" strike="noStrike" dirty="0" err="1">
                <a:solidFill>
                  <a:srgbClr val="000000"/>
                </a:solidFill>
                <a:latin typeface="Corbel"/>
              </a:rPr>
              <a:t>en</a:t>
            </a:r>
            <a:r>
              <a:rPr lang="en-US" sz="2400" strike="noStrike" dirty="0">
                <a:solidFill>
                  <a:srgbClr val="000000"/>
                </a:solidFill>
                <a:latin typeface="Corbel"/>
              </a:rPr>
              <a:t> </a:t>
            </a:r>
            <a:r>
              <a:rPr lang="en-US" sz="2400" strike="noStrike" dirty="0" err="1">
                <a:solidFill>
                  <a:srgbClr val="000000"/>
                </a:solidFill>
                <a:latin typeface="Corbel"/>
              </a:rPr>
              <a:t>effet</a:t>
            </a:r>
            <a:r>
              <a:rPr lang="en-US" sz="2400" strike="noStrike" dirty="0">
                <a:solidFill>
                  <a:srgbClr val="000000"/>
                </a:solidFill>
                <a:latin typeface="Corbel"/>
              </a:rPr>
              <a:t> </a:t>
            </a:r>
            <a:r>
              <a:rPr lang="en-US" sz="2400" strike="noStrike" dirty="0" err="1">
                <a:solidFill>
                  <a:srgbClr val="000000"/>
                </a:solidFill>
                <a:latin typeface="Corbel"/>
              </a:rPr>
              <a:t>déclencher</a:t>
            </a:r>
            <a:r>
              <a:rPr lang="en-US" sz="2400" strike="noStrike" dirty="0">
                <a:solidFill>
                  <a:srgbClr val="000000"/>
                </a:solidFill>
                <a:latin typeface="Corbel"/>
              </a:rPr>
              <a:t> </a:t>
            </a:r>
            <a:r>
              <a:rPr lang="en-US" sz="2400" strike="noStrike" dirty="0" err="1">
                <a:solidFill>
                  <a:srgbClr val="000000"/>
                </a:solidFill>
                <a:latin typeface="Corbel"/>
              </a:rPr>
              <a:t>une</a:t>
            </a:r>
            <a:r>
              <a:rPr lang="en-US" sz="2400" strike="noStrike" dirty="0">
                <a:solidFill>
                  <a:srgbClr val="000000"/>
                </a:solidFill>
                <a:latin typeface="Corbel"/>
              </a:rPr>
              <a:t> </a:t>
            </a:r>
            <a:r>
              <a:rPr lang="en-US" sz="2400" strike="noStrike" dirty="0" err="1">
                <a:solidFill>
                  <a:srgbClr val="000000"/>
                </a:solidFill>
                <a:latin typeface="Corbel"/>
              </a:rPr>
              <a:t>insuffisance</a:t>
            </a:r>
            <a:r>
              <a:rPr lang="en-US" sz="2400" strike="noStrike" dirty="0">
                <a:solidFill>
                  <a:srgbClr val="000000"/>
                </a:solidFill>
                <a:latin typeface="Corbel"/>
              </a:rPr>
              <a:t> </a:t>
            </a:r>
            <a:r>
              <a:rPr lang="en-US" sz="2400" strike="noStrike" dirty="0" err="1">
                <a:solidFill>
                  <a:srgbClr val="000000"/>
                </a:solidFill>
                <a:latin typeface="Corbel"/>
              </a:rPr>
              <a:t>rénale</a:t>
            </a:r>
            <a:endParaRPr sz="1600" dirty="0"/>
          </a:p>
          <a:p>
            <a:pPr>
              <a:lnSpc>
                <a:spcPct val="100000"/>
              </a:lnSpc>
              <a:buSzPct val="145000"/>
              <a:buFont typeface="Arial"/>
              <a:buChar char="•"/>
            </a:pPr>
            <a:r>
              <a:rPr lang="en-US" sz="2400" strike="noStrike" dirty="0">
                <a:solidFill>
                  <a:srgbClr val="000000"/>
                </a:solidFill>
                <a:latin typeface="Corbel"/>
              </a:rPr>
              <a:t>Des troubles cardio-</a:t>
            </a:r>
            <a:r>
              <a:rPr lang="en-US" sz="2400" strike="noStrike" dirty="0" err="1">
                <a:solidFill>
                  <a:srgbClr val="000000"/>
                </a:solidFill>
                <a:latin typeface="Corbel"/>
              </a:rPr>
              <a:t>vasculaires</a:t>
            </a:r>
            <a:r>
              <a:rPr lang="en-US" sz="2400" strike="noStrike" dirty="0">
                <a:solidFill>
                  <a:srgbClr val="000000"/>
                </a:solidFill>
                <a:latin typeface="Corbel"/>
              </a:rPr>
              <a:t>, </a:t>
            </a:r>
            <a:endParaRPr sz="1600" dirty="0"/>
          </a:p>
          <a:p>
            <a:pPr>
              <a:lnSpc>
                <a:spcPct val="100000"/>
              </a:lnSpc>
              <a:buSzPct val="145000"/>
              <a:buFont typeface="Arial"/>
              <a:buChar char="•"/>
            </a:pPr>
            <a:r>
              <a:rPr lang="en-US" sz="2400" strike="noStrike" dirty="0">
                <a:solidFill>
                  <a:srgbClr val="000000"/>
                </a:solidFill>
                <a:latin typeface="Corbel"/>
              </a:rPr>
              <a:t>la </a:t>
            </a:r>
            <a:r>
              <a:rPr lang="en-US" sz="2400" strike="noStrike" dirty="0" err="1">
                <a:solidFill>
                  <a:srgbClr val="000000"/>
                </a:solidFill>
                <a:latin typeface="Corbel"/>
              </a:rPr>
              <a:t>perte</a:t>
            </a:r>
            <a:r>
              <a:rPr lang="en-US" sz="2400" strike="noStrike" dirty="0">
                <a:solidFill>
                  <a:srgbClr val="000000"/>
                </a:solidFill>
                <a:latin typeface="Corbel"/>
              </a:rPr>
              <a:t> des </a:t>
            </a:r>
            <a:r>
              <a:rPr lang="en-US" sz="2400" strike="noStrike" dirty="0" err="1">
                <a:solidFill>
                  <a:srgbClr val="000000"/>
                </a:solidFill>
                <a:latin typeface="Corbel"/>
              </a:rPr>
              <a:t>cheveux</a:t>
            </a:r>
            <a:r>
              <a:rPr lang="en-US" sz="2400" strike="noStrike" dirty="0">
                <a:solidFill>
                  <a:srgbClr val="000000"/>
                </a:solidFill>
                <a:latin typeface="Corbel"/>
              </a:rPr>
              <a:t> et des dents. </a:t>
            </a:r>
            <a:endParaRPr sz="1600" dirty="0"/>
          </a:p>
          <a:p>
            <a:pPr>
              <a:lnSpc>
                <a:spcPct val="100000"/>
              </a:lnSpc>
              <a:buSzPct val="145000"/>
              <a:buFont typeface="Arial"/>
              <a:buChar char="•"/>
            </a:pPr>
            <a:r>
              <a:rPr lang="en-US" sz="2400" strike="noStrike" dirty="0">
                <a:solidFill>
                  <a:srgbClr val="000000"/>
                </a:solidFill>
                <a:latin typeface="Corbel"/>
              </a:rPr>
              <a:t>Elle </a:t>
            </a:r>
            <a:r>
              <a:rPr lang="en-US" sz="2400" strike="noStrike" dirty="0" err="1">
                <a:solidFill>
                  <a:srgbClr val="000000"/>
                </a:solidFill>
                <a:latin typeface="Corbel"/>
              </a:rPr>
              <a:t>peut</a:t>
            </a:r>
            <a:r>
              <a:rPr lang="en-US" sz="2400" strike="noStrike" dirty="0">
                <a:solidFill>
                  <a:srgbClr val="000000"/>
                </a:solidFill>
                <a:latin typeface="Corbel"/>
              </a:rPr>
              <a:t> </a:t>
            </a:r>
            <a:r>
              <a:rPr lang="en-US" sz="2400" strike="noStrike" dirty="0" err="1">
                <a:solidFill>
                  <a:srgbClr val="000000"/>
                </a:solidFill>
                <a:latin typeface="Corbel"/>
              </a:rPr>
              <a:t>aussi</a:t>
            </a:r>
            <a:r>
              <a:rPr lang="en-US" sz="2400" strike="noStrike" dirty="0">
                <a:solidFill>
                  <a:srgbClr val="000000"/>
                </a:solidFill>
                <a:latin typeface="Corbel"/>
              </a:rPr>
              <a:t> causer des </a:t>
            </a:r>
            <a:r>
              <a:rPr lang="en-US" sz="2400" strike="noStrike" dirty="0" err="1">
                <a:solidFill>
                  <a:srgbClr val="000000"/>
                </a:solidFill>
                <a:latin typeface="Corbel"/>
              </a:rPr>
              <a:t>problèmes</a:t>
            </a:r>
            <a:r>
              <a:rPr lang="en-US" sz="2400" strike="noStrike" dirty="0">
                <a:solidFill>
                  <a:srgbClr val="000000"/>
                </a:solidFill>
                <a:latin typeface="Corbel"/>
              </a:rPr>
              <a:t> du </a:t>
            </a:r>
            <a:r>
              <a:rPr lang="en-US" sz="2400" strike="noStrike" dirty="0" err="1">
                <a:solidFill>
                  <a:srgbClr val="000000"/>
                </a:solidFill>
                <a:latin typeface="Corbel"/>
              </a:rPr>
              <a:t>système</a:t>
            </a:r>
            <a:r>
              <a:rPr lang="en-US" sz="2400" strike="noStrike" dirty="0">
                <a:solidFill>
                  <a:srgbClr val="000000"/>
                </a:solidFill>
                <a:latin typeface="Corbel"/>
              </a:rPr>
              <a:t> </a:t>
            </a:r>
            <a:r>
              <a:rPr lang="en-US" sz="2400" strike="noStrike" dirty="0" err="1">
                <a:solidFill>
                  <a:srgbClr val="000000"/>
                </a:solidFill>
                <a:latin typeface="Corbel"/>
              </a:rPr>
              <a:t>nerveux</a:t>
            </a:r>
            <a:r>
              <a:rPr lang="en-US" sz="2400" strike="noStrike" dirty="0">
                <a:solidFill>
                  <a:srgbClr val="000000"/>
                </a:solidFill>
                <a:latin typeface="Corbel"/>
              </a:rPr>
              <a:t>, un retard de </a:t>
            </a:r>
            <a:r>
              <a:rPr lang="en-US" sz="2400" strike="noStrike" dirty="0" err="1">
                <a:solidFill>
                  <a:srgbClr val="000000"/>
                </a:solidFill>
                <a:latin typeface="Corbel"/>
              </a:rPr>
              <a:t>croissance</a:t>
            </a:r>
            <a:r>
              <a:rPr lang="en-US" sz="2400" strike="noStrike" dirty="0">
                <a:solidFill>
                  <a:srgbClr val="000000"/>
                </a:solidFill>
                <a:latin typeface="Corbel"/>
              </a:rPr>
              <a:t>, </a:t>
            </a:r>
            <a:r>
              <a:rPr lang="en-US" sz="2400" strike="noStrike" dirty="0" err="1">
                <a:solidFill>
                  <a:srgbClr val="000000"/>
                </a:solidFill>
                <a:latin typeface="Corbel"/>
              </a:rPr>
              <a:t>une</a:t>
            </a:r>
            <a:r>
              <a:rPr lang="en-US" sz="2400" strike="noStrike" dirty="0">
                <a:solidFill>
                  <a:srgbClr val="000000"/>
                </a:solidFill>
                <a:latin typeface="Corbel"/>
              </a:rPr>
              <a:t> </a:t>
            </a:r>
            <a:r>
              <a:rPr lang="en-US" sz="2400" strike="noStrike" dirty="0" err="1">
                <a:solidFill>
                  <a:srgbClr val="000000"/>
                </a:solidFill>
                <a:latin typeface="Corbel"/>
              </a:rPr>
              <a:t>hémorragie</a:t>
            </a:r>
            <a:r>
              <a:rPr lang="en-US" sz="2400" strike="noStrike" dirty="0">
                <a:solidFill>
                  <a:srgbClr val="000000"/>
                </a:solidFill>
                <a:latin typeface="Corbel"/>
              </a:rPr>
              <a:t> interne. </a:t>
            </a:r>
            <a:r>
              <a:rPr lang="en-US" sz="2400" strike="noStrike" dirty="0" err="1">
                <a:solidFill>
                  <a:srgbClr val="000000"/>
                </a:solidFill>
                <a:latin typeface="Corbel"/>
              </a:rPr>
              <a:t>Psychologiquement</a:t>
            </a:r>
            <a:r>
              <a:rPr lang="en-US" sz="2400" strike="noStrike" dirty="0">
                <a:solidFill>
                  <a:srgbClr val="000000"/>
                </a:solidFill>
                <a:latin typeface="Corbel"/>
              </a:rPr>
              <a:t>, </a:t>
            </a:r>
            <a:r>
              <a:rPr lang="en-US" sz="2400" strike="noStrike" dirty="0" err="1">
                <a:solidFill>
                  <a:srgbClr val="000000"/>
                </a:solidFill>
                <a:latin typeface="Corbel"/>
              </a:rPr>
              <a:t>il</a:t>
            </a:r>
            <a:r>
              <a:rPr lang="en-US" sz="2400" strike="noStrike" dirty="0">
                <a:solidFill>
                  <a:srgbClr val="000000"/>
                </a:solidFill>
                <a:latin typeface="Corbel"/>
              </a:rPr>
              <a:t> </a:t>
            </a:r>
            <a:r>
              <a:rPr lang="en-US" sz="2400" strike="noStrike" dirty="0" err="1">
                <a:solidFill>
                  <a:srgbClr val="000000"/>
                </a:solidFill>
                <a:latin typeface="Corbel"/>
              </a:rPr>
              <a:t>provoque</a:t>
            </a:r>
            <a:r>
              <a:rPr lang="en-US" sz="2400" strike="noStrike" dirty="0">
                <a:solidFill>
                  <a:srgbClr val="000000"/>
                </a:solidFill>
                <a:latin typeface="Corbel"/>
              </a:rPr>
              <a:t> la </a:t>
            </a:r>
            <a:r>
              <a:rPr lang="en-US" sz="2400" strike="noStrike" dirty="0" err="1">
                <a:solidFill>
                  <a:srgbClr val="000000"/>
                </a:solidFill>
                <a:latin typeface="Corbel"/>
              </a:rPr>
              <a:t>dépression</a:t>
            </a:r>
            <a:r>
              <a:rPr lang="en-US" sz="2400" strike="noStrike" dirty="0">
                <a:solidFill>
                  <a:srgbClr val="000000"/>
                </a:solidFill>
                <a:latin typeface="Corbel"/>
              </a:rPr>
              <a:t>, la </a:t>
            </a:r>
            <a:r>
              <a:rPr lang="en-US" sz="2400" strike="noStrike" dirty="0" err="1">
                <a:solidFill>
                  <a:srgbClr val="000000"/>
                </a:solidFill>
                <a:latin typeface="Corbel"/>
              </a:rPr>
              <a:t>culpabilité</a:t>
            </a:r>
            <a:r>
              <a:rPr lang="en-US" sz="2400" strike="noStrike" dirty="0">
                <a:solidFill>
                  <a:srgbClr val="000000"/>
                </a:solidFill>
                <a:latin typeface="Corbel"/>
              </a:rPr>
              <a:t>, les </a:t>
            </a:r>
            <a:r>
              <a:rPr lang="en-US" sz="2400" strike="noStrike" dirty="0" err="1">
                <a:solidFill>
                  <a:srgbClr val="000000"/>
                </a:solidFill>
                <a:latin typeface="Corbel"/>
              </a:rPr>
              <a:t>sautes</a:t>
            </a:r>
            <a:r>
              <a:rPr lang="en-US" sz="2400" strike="noStrike" dirty="0">
                <a:solidFill>
                  <a:srgbClr val="000000"/>
                </a:solidFill>
                <a:latin typeface="Corbel"/>
              </a:rPr>
              <a:t> </a:t>
            </a:r>
            <a:r>
              <a:rPr lang="en-US" sz="2400" strike="noStrike" dirty="0" err="1">
                <a:solidFill>
                  <a:srgbClr val="000000"/>
                </a:solidFill>
                <a:latin typeface="Corbel"/>
              </a:rPr>
              <a:t>d'humeur</a:t>
            </a:r>
            <a:r>
              <a:rPr lang="en-US" sz="2400" strike="noStrike" dirty="0">
                <a:solidFill>
                  <a:srgbClr val="000000"/>
                </a:solidFill>
                <a:latin typeface="Corbel"/>
              </a:rPr>
              <a:t> et des </a:t>
            </a:r>
            <a:r>
              <a:rPr lang="en-US" sz="2400" strike="noStrike" dirty="0" err="1">
                <a:solidFill>
                  <a:srgbClr val="000000"/>
                </a:solidFill>
                <a:latin typeface="Corbel"/>
              </a:rPr>
              <a:t>délires</a:t>
            </a:r>
            <a:r>
              <a:rPr lang="en-US" sz="2400" strike="noStrike" dirty="0">
                <a:solidFill>
                  <a:srgbClr val="000000"/>
                </a:solidFill>
                <a:latin typeface="Corbel"/>
              </a:rPr>
              <a:t>.</a:t>
            </a:r>
            <a:endParaRPr sz="1600" dirty="0"/>
          </a:p>
          <a:p>
            <a:pPr>
              <a:lnSpc>
                <a:spcPct val="100000"/>
              </a:lnSpc>
            </a:pPr>
            <a:endParaRPr dirty="0"/>
          </a:p>
        </p:txBody>
      </p:sp>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1484280" y="685800"/>
            <a:ext cx="10018440" cy="885240"/>
          </a:xfrm>
          <a:prstGeom prst="rect">
            <a:avLst/>
          </a:prstGeom>
          <a:noFill/>
          <a:ln>
            <a:noFill/>
          </a:ln>
        </p:spPr>
        <p:txBody>
          <a:bodyPr anchor="ctr"/>
          <a:lstStyle/>
          <a:p>
            <a:pPr algn="ctr">
              <a:lnSpc>
                <a:spcPct val="100000"/>
              </a:lnSpc>
            </a:pPr>
            <a:r>
              <a:rPr lang="en-US" sz="4000" strike="noStrike">
                <a:solidFill>
                  <a:srgbClr val="FF9900"/>
                </a:solidFill>
                <a:latin typeface="Corbel"/>
              </a:rPr>
              <a:t>Je pense…</a:t>
            </a:r>
            <a:endParaRPr/>
          </a:p>
        </p:txBody>
      </p:sp>
      <p:sp>
        <p:nvSpPr>
          <p:cNvPr id="130" name="TextShape 2"/>
          <p:cNvSpPr txBox="1"/>
          <p:nvPr/>
        </p:nvSpPr>
        <p:spPr>
          <a:xfrm>
            <a:off x="1484280" y="1571400"/>
            <a:ext cx="10018440" cy="4219560"/>
          </a:xfrm>
          <a:prstGeom prst="rect">
            <a:avLst/>
          </a:prstGeom>
          <a:noFill/>
          <a:ln>
            <a:noFill/>
          </a:ln>
        </p:spPr>
        <p:txBody>
          <a:bodyPr anchor="ctr"/>
          <a:lstStyle/>
          <a:p>
            <a:pPr>
              <a:lnSpc>
                <a:spcPct val="100000"/>
              </a:lnSpc>
            </a:pPr>
            <a:r>
              <a:rPr lang="en-US" sz="2400" strike="noStrike">
                <a:solidFill>
                  <a:srgbClr val="FF0000"/>
                </a:solidFill>
                <a:latin typeface="Corbel"/>
              </a:rPr>
              <a:t>Alessandro </a:t>
            </a:r>
            <a:r>
              <a:rPr lang="en-US" sz="2400" strike="noStrike">
                <a:solidFill>
                  <a:srgbClr val="000000"/>
                </a:solidFill>
                <a:latin typeface="Corbel"/>
              </a:rPr>
              <a:t>pense que ce phénomène est dangereux et doit être mis en contraste avec des remèdes</a:t>
            </a:r>
            <a:endParaRPr/>
          </a:p>
          <a:p>
            <a:pPr>
              <a:lnSpc>
                <a:spcPct val="100000"/>
              </a:lnSpc>
            </a:pPr>
            <a:r>
              <a:rPr lang="en-US" sz="2400" strike="noStrike">
                <a:solidFill>
                  <a:srgbClr val="FF0000"/>
                </a:solidFill>
                <a:latin typeface="Corbel"/>
              </a:rPr>
              <a:t>Marco</a:t>
            </a:r>
            <a:r>
              <a:rPr lang="en-US" sz="2400" strike="noStrike">
                <a:solidFill>
                  <a:srgbClr val="000000"/>
                </a:solidFill>
                <a:latin typeface="Corbel"/>
              </a:rPr>
              <a:t> pense que nous devrions accepter notre corps et je pense que pour rester en bonne santé,  nous devons avoir une bonne nutrition.</a:t>
            </a:r>
            <a:endParaRPr/>
          </a:p>
          <a:p>
            <a:pPr>
              <a:lnSpc>
                <a:spcPct val="100000"/>
              </a:lnSpc>
            </a:pPr>
            <a:r>
              <a:rPr lang="en-US" sz="2400" strike="noStrike">
                <a:solidFill>
                  <a:srgbClr val="FF0000"/>
                </a:solidFill>
                <a:latin typeface="Corbel"/>
              </a:rPr>
              <a:t>Paulette</a:t>
            </a:r>
            <a:r>
              <a:rPr lang="en-US" sz="2400" strike="noStrike">
                <a:solidFill>
                  <a:srgbClr val="000000"/>
                </a:solidFill>
                <a:latin typeface="Corbel"/>
              </a:rPr>
              <a:t> pense que la boulimie et l'anorexie sont les maladies qui doivent être guéries. </a:t>
            </a:r>
            <a:endParaRPr/>
          </a:p>
          <a:p>
            <a:pPr>
              <a:lnSpc>
                <a:spcPct val="100000"/>
              </a:lnSpc>
            </a:pPr>
            <a:r>
              <a:rPr lang="en-US" sz="2400" strike="noStrike">
                <a:solidFill>
                  <a:srgbClr val="FF0000"/>
                </a:solidFill>
                <a:latin typeface="Corbel"/>
              </a:rPr>
              <a:t>Praveen </a:t>
            </a:r>
            <a:r>
              <a:rPr lang="en-US" sz="2400" strike="noStrike">
                <a:solidFill>
                  <a:srgbClr val="0D0D0D"/>
                </a:solidFill>
                <a:latin typeface="Corbel"/>
              </a:rPr>
              <a:t>pense que pour résoudre l'anorexie on doit garder une bonne base pour la nourriture et au lieu de résoudre la boulimie on doit toujours avoir une base régulière, mais surtout vous ne devez pas manger de la nourriture au MC Donald, Burger King court, c’est-à dire seulement les choses qui ne sont pas à l'engraissement</a:t>
            </a:r>
            <a:endParaRPr/>
          </a:p>
          <a:p>
            <a:pPr>
              <a:lnSpc>
                <a:spcPct val="100000"/>
              </a:lnSpc>
            </a:pPr>
            <a:r>
              <a:rPr lang="en-US" sz="2400" strike="noStrike">
                <a:solidFill>
                  <a:srgbClr val="FF0000"/>
                </a:solidFill>
                <a:latin typeface="Corbel"/>
              </a:rPr>
              <a:t>Swasthika </a:t>
            </a:r>
            <a:r>
              <a:rPr lang="en-US" sz="2400" strike="noStrike">
                <a:solidFill>
                  <a:srgbClr val="0D0D0D"/>
                </a:solidFill>
                <a:latin typeface="Corbel"/>
              </a:rPr>
              <a:t>pense que il faut bien se nourrir pour garder le corps sain.</a:t>
            </a:r>
            <a:endParaRPr/>
          </a:p>
        </p:txBody>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6" presetClass="entr" fill="hold" nodeType="clickEffect">
                                  <p:stCondLst>
                                    <p:cond delay="0"/>
                                  </p:stCondLst>
                                  <p:childTnLst>
                                    <p:set>
                                      <p:cBhvr>
                                        <p:cTn id="6" dur="1" fill="hold">
                                          <p:stCondLst>
                                            <p:cond delay="0"/>
                                          </p:stCondLst>
                                        </p:cTn>
                                        <p:tgtEl>
                                          <p:spTgt spid="130">
                                            <p:txEl>
                                              <p:pRg st="0" end="95"/>
                                            </p:txEl>
                                          </p:spTgt>
                                        </p:tgtEl>
                                        <p:attrNameLst>
                                          <p:attrName>style.visibility</p:attrName>
                                        </p:attrNameLst>
                                      </p:cBhvr>
                                      <p:to>
                                        <p:strVal val="visible"/>
                                      </p:to>
                                    </p:set>
                                    <p:animEffect transition="out" filter="wipe(down)">
                                      <p:cBhvr additive="repl">
                                        <p:cTn id="7" dur="580">
                                          <p:stCondLst>
                                            <p:cond delay="0"/>
                                          </p:stCondLst>
                                        </p:cTn>
                                        <p:tgtEl>
                                          <p:spTgt spid="130">
                                            <p:txEl>
                                              <p:pRg st="0" end="95"/>
                                            </p:txEl>
                                          </p:spTgt>
                                        </p:tgtEl>
                                      </p:cBhvr>
                                    </p:animEffect>
                                    <p:anim calcmode="lin" valueType="num">
                                      <p:cBhvr additive="repl">
                                        <p:cTn id="8" dur="1822">
                                          <p:stCondLst>
                                            <p:cond delay="0"/>
                                          </p:stCondLst>
                                        </p:cTn>
                                        <p:tgtEl>
                                          <p:spTgt spid="130">
                                            <p:txEl>
                                              <p:pRg st="0" end="95"/>
                                            </p:txEl>
                                          </p:spTgt>
                                        </p:tgtEl>
                                        <p:attrNameLst>
                                          <p:attrName>ppt_x</p:attrName>
                                        </p:attrNameLst>
                                      </p:cBhvr>
                                      <p:tavLst>
                                        <p:tav tm="0">
                                          <p:val>
                                            <p:strVal val="#ppt_x-0.25"/>
                                          </p:val>
                                        </p:tav>
                                        <p:tav tm="100000">
                                          <p:val>
                                            <p:strVal val="#ppt_x"/>
                                          </p:val>
                                        </p:tav>
                                      </p:tavLst>
                                    </p:anim>
                                    <p:anim calcmode="lin" valueType="num">
                                      <p:cBhvr additive="repl">
                                        <p:cTn id="9" dur="664">
                                          <p:stCondLst>
                                            <p:cond delay="0"/>
                                          </p:stCondLst>
                                        </p:cTn>
                                        <p:tgtEl>
                                          <p:spTgt spid="130">
                                            <p:txEl>
                                              <p:pRg st="0" end="95"/>
                                            </p:txEl>
                                          </p:spTgt>
                                        </p:tgtEl>
                                        <p:attrNameLst>
                                          <p:attrName>ppt_y</p:attrName>
                                        </p:attrNameLst>
                                      </p:cBhvr>
                                      <p:tavLst>
                                        <p:tav tm="0">
                                          <p:val>
                                            <p:boolVal val="0"/>
                                          </p:val>
                                        </p:tav>
                                        <p:tav tm="100000">
                                          <p:val>
                                            <p:boolVal val="0"/>
                                          </p:val>
                                        </p:tav>
                                      </p:tavLst>
                                    </p:anim>
                                    <p:anim calcmode="lin" valueType="num">
                                      <p:cBhvr additive="repl">
                                        <p:cTn id="10" dur="664">
                                          <p:stCondLst>
                                            <p:cond delay="664"/>
                                          </p:stCondLst>
                                        </p:cTn>
                                        <p:tgtEl>
                                          <p:spTgt spid="130">
                                            <p:txEl>
                                              <p:pRg st="0" end="95"/>
                                            </p:txEl>
                                          </p:spTgt>
                                        </p:tgtEl>
                                        <p:attrNameLst>
                                          <p:attrName>ppt_y</p:attrName>
                                        </p:attrNameLst>
                                      </p:cBhvr>
                                      <p:tavLst>
                                        <p:tav tm="0">
                                          <p:val>
                                            <p:boolVal val="0"/>
                                          </p:val>
                                        </p:tav>
                                        <p:tav tm="100000">
                                          <p:val>
                                            <p:boolVal val="0"/>
                                          </p:val>
                                        </p:tav>
                                      </p:tavLst>
                                    </p:anim>
                                    <p:anim calcmode="lin" valueType="num">
                                      <p:cBhvr additive="repl">
                                        <p:cTn id="11" dur="332">
                                          <p:stCondLst>
                                            <p:cond delay="1324"/>
                                          </p:stCondLst>
                                        </p:cTn>
                                        <p:tgtEl>
                                          <p:spTgt spid="130">
                                            <p:txEl>
                                              <p:pRg st="0" end="95"/>
                                            </p:txEl>
                                          </p:spTgt>
                                        </p:tgtEl>
                                        <p:attrNameLst>
                                          <p:attrName>ppt_y</p:attrName>
                                        </p:attrNameLst>
                                      </p:cBhvr>
                                      <p:tavLst>
                                        <p:tav tm="0">
                                          <p:val>
                                            <p:boolVal val="0"/>
                                          </p:val>
                                        </p:tav>
                                        <p:tav tm="100000">
                                          <p:val>
                                            <p:boolVal val="0"/>
                                          </p:val>
                                        </p:tav>
                                      </p:tavLst>
                                    </p:anim>
                                    <p:anim calcmode="lin" valueType="num">
                                      <p:cBhvr additive="repl">
                                        <p:cTn id="12" dur="164">
                                          <p:stCondLst>
                                            <p:cond delay="1656"/>
                                          </p:stCondLst>
                                        </p:cTn>
                                        <p:tgtEl>
                                          <p:spTgt spid="130">
                                            <p:txEl>
                                              <p:pRg st="0" end="95"/>
                                            </p:txEl>
                                          </p:spTgt>
                                        </p:tgtEl>
                                        <p:attrNameLst>
                                          <p:attrName>ppt_y</p:attrName>
                                        </p:attrNameLst>
                                      </p:cBhvr>
                                      <p:tavLst>
                                        <p:tav tm="0">
                                          <p:val>
                                            <p:boolVal val="0"/>
                                          </p:val>
                                        </p:tav>
                                        <p:tav tm="100000">
                                          <p:val>
                                            <p:boolVal val="0"/>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fill="hold" nodeType="clickEffect">
                                  <p:stCondLst>
                                    <p:cond delay="0"/>
                                  </p:stCondLst>
                                  <p:childTnLst>
                                    <p:set>
                                      <p:cBhvr>
                                        <p:cTn id="16" dur="1" fill="hold">
                                          <p:stCondLst>
                                            <p:cond delay="0"/>
                                          </p:stCondLst>
                                        </p:cTn>
                                        <p:tgtEl>
                                          <p:spTgt spid="130">
                                            <p:txEl>
                                              <p:pRg st="95" end="230"/>
                                            </p:txEl>
                                          </p:spTgt>
                                        </p:tgtEl>
                                        <p:attrNameLst>
                                          <p:attrName>style.visibility</p:attrName>
                                        </p:attrNameLst>
                                      </p:cBhvr>
                                      <p:to>
                                        <p:strVal val="visible"/>
                                      </p:to>
                                    </p:set>
                                    <p:animEffect transition="out" filter="wipe(down)">
                                      <p:cBhvr additive="repl">
                                        <p:cTn id="17" dur="580">
                                          <p:stCondLst>
                                            <p:cond delay="0"/>
                                          </p:stCondLst>
                                        </p:cTn>
                                        <p:tgtEl>
                                          <p:spTgt spid="130">
                                            <p:txEl>
                                              <p:pRg st="95" end="230"/>
                                            </p:txEl>
                                          </p:spTgt>
                                        </p:tgtEl>
                                      </p:cBhvr>
                                    </p:animEffect>
                                    <p:anim calcmode="lin" valueType="num">
                                      <p:cBhvr additive="repl">
                                        <p:cTn id="18" dur="1822">
                                          <p:stCondLst>
                                            <p:cond delay="0"/>
                                          </p:stCondLst>
                                        </p:cTn>
                                        <p:tgtEl>
                                          <p:spTgt spid="130">
                                            <p:txEl>
                                              <p:pRg st="95" end="230"/>
                                            </p:txEl>
                                          </p:spTgt>
                                        </p:tgtEl>
                                        <p:attrNameLst>
                                          <p:attrName>ppt_x</p:attrName>
                                        </p:attrNameLst>
                                      </p:cBhvr>
                                      <p:tavLst>
                                        <p:tav tm="0">
                                          <p:val>
                                            <p:strVal val="#ppt_x-0.25"/>
                                          </p:val>
                                        </p:tav>
                                        <p:tav tm="100000">
                                          <p:val>
                                            <p:strVal val="#ppt_x"/>
                                          </p:val>
                                        </p:tav>
                                      </p:tavLst>
                                    </p:anim>
                                    <p:anim calcmode="lin" valueType="num">
                                      <p:cBhvr additive="repl">
                                        <p:cTn id="19" dur="664">
                                          <p:stCondLst>
                                            <p:cond delay="0"/>
                                          </p:stCondLst>
                                        </p:cTn>
                                        <p:tgtEl>
                                          <p:spTgt spid="130">
                                            <p:txEl>
                                              <p:pRg st="95" end="230"/>
                                            </p:txEl>
                                          </p:spTgt>
                                        </p:tgtEl>
                                        <p:attrNameLst>
                                          <p:attrName>ppt_y</p:attrName>
                                        </p:attrNameLst>
                                      </p:cBhvr>
                                      <p:tavLst>
                                        <p:tav tm="0">
                                          <p:val>
                                            <p:boolVal val="0"/>
                                          </p:val>
                                        </p:tav>
                                        <p:tav tm="100000">
                                          <p:val>
                                            <p:boolVal val="0"/>
                                          </p:val>
                                        </p:tav>
                                      </p:tavLst>
                                    </p:anim>
                                    <p:anim calcmode="lin" valueType="num">
                                      <p:cBhvr additive="repl">
                                        <p:cTn id="20" dur="664">
                                          <p:stCondLst>
                                            <p:cond delay="664"/>
                                          </p:stCondLst>
                                        </p:cTn>
                                        <p:tgtEl>
                                          <p:spTgt spid="130">
                                            <p:txEl>
                                              <p:pRg st="95" end="230"/>
                                            </p:txEl>
                                          </p:spTgt>
                                        </p:tgtEl>
                                        <p:attrNameLst>
                                          <p:attrName>ppt_y</p:attrName>
                                        </p:attrNameLst>
                                      </p:cBhvr>
                                      <p:tavLst>
                                        <p:tav tm="0">
                                          <p:val>
                                            <p:boolVal val="0"/>
                                          </p:val>
                                        </p:tav>
                                        <p:tav tm="100000">
                                          <p:val>
                                            <p:boolVal val="0"/>
                                          </p:val>
                                        </p:tav>
                                      </p:tavLst>
                                    </p:anim>
                                    <p:anim calcmode="lin" valueType="num">
                                      <p:cBhvr additive="repl">
                                        <p:cTn id="21" dur="332">
                                          <p:stCondLst>
                                            <p:cond delay="1324"/>
                                          </p:stCondLst>
                                        </p:cTn>
                                        <p:tgtEl>
                                          <p:spTgt spid="130">
                                            <p:txEl>
                                              <p:pRg st="95" end="230"/>
                                            </p:txEl>
                                          </p:spTgt>
                                        </p:tgtEl>
                                        <p:attrNameLst>
                                          <p:attrName>ppt_y</p:attrName>
                                        </p:attrNameLst>
                                      </p:cBhvr>
                                      <p:tavLst>
                                        <p:tav tm="0">
                                          <p:val>
                                            <p:boolVal val="0"/>
                                          </p:val>
                                        </p:tav>
                                        <p:tav tm="100000">
                                          <p:val>
                                            <p:boolVal val="0"/>
                                          </p:val>
                                        </p:tav>
                                      </p:tavLst>
                                    </p:anim>
                                    <p:anim calcmode="lin" valueType="num">
                                      <p:cBhvr additive="repl">
                                        <p:cTn id="22" dur="164">
                                          <p:stCondLst>
                                            <p:cond delay="1656"/>
                                          </p:stCondLst>
                                        </p:cTn>
                                        <p:tgtEl>
                                          <p:spTgt spid="130">
                                            <p:txEl>
                                              <p:pRg st="95" end="230"/>
                                            </p:txEl>
                                          </p:spTgt>
                                        </p:tgtEl>
                                        <p:attrNameLst>
                                          <p:attrName>ppt_y</p:attrName>
                                        </p:attrNameLst>
                                      </p:cBhvr>
                                      <p:tavLst>
                                        <p:tav tm="0">
                                          <p:val>
                                            <p:boolVal val="0"/>
                                          </p:val>
                                        </p:tav>
                                        <p:tav tm="100000">
                                          <p:val>
                                            <p:boolVal val="0"/>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fill="hold" nodeType="clickEffect">
                                  <p:stCondLst>
                                    <p:cond delay="0"/>
                                  </p:stCondLst>
                                  <p:childTnLst>
                                    <p:set>
                                      <p:cBhvr>
                                        <p:cTn id="26" dur="1" fill="hold">
                                          <p:stCondLst>
                                            <p:cond delay="0"/>
                                          </p:stCondLst>
                                        </p:cTn>
                                        <p:tgtEl>
                                          <p:spTgt spid="130">
                                            <p:txEl>
                                              <p:pRg st="230" end="320"/>
                                            </p:txEl>
                                          </p:spTgt>
                                        </p:tgtEl>
                                        <p:attrNameLst>
                                          <p:attrName>style.visibility</p:attrName>
                                        </p:attrNameLst>
                                      </p:cBhvr>
                                      <p:to>
                                        <p:strVal val="visible"/>
                                      </p:to>
                                    </p:set>
                                    <p:animEffect transition="out" filter="wipe(down)">
                                      <p:cBhvr additive="repl">
                                        <p:cTn id="27" dur="580">
                                          <p:stCondLst>
                                            <p:cond delay="0"/>
                                          </p:stCondLst>
                                        </p:cTn>
                                        <p:tgtEl>
                                          <p:spTgt spid="130">
                                            <p:txEl>
                                              <p:pRg st="230" end="320"/>
                                            </p:txEl>
                                          </p:spTgt>
                                        </p:tgtEl>
                                      </p:cBhvr>
                                    </p:animEffect>
                                    <p:anim calcmode="lin" valueType="num">
                                      <p:cBhvr additive="repl">
                                        <p:cTn id="28" dur="1822">
                                          <p:stCondLst>
                                            <p:cond delay="0"/>
                                          </p:stCondLst>
                                        </p:cTn>
                                        <p:tgtEl>
                                          <p:spTgt spid="130">
                                            <p:txEl>
                                              <p:pRg st="230" end="320"/>
                                            </p:txEl>
                                          </p:spTgt>
                                        </p:tgtEl>
                                        <p:attrNameLst>
                                          <p:attrName>ppt_x</p:attrName>
                                        </p:attrNameLst>
                                      </p:cBhvr>
                                      <p:tavLst>
                                        <p:tav tm="0">
                                          <p:val>
                                            <p:strVal val="#ppt_x-0.25"/>
                                          </p:val>
                                        </p:tav>
                                        <p:tav tm="100000">
                                          <p:val>
                                            <p:strVal val="#ppt_x"/>
                                          </p:val>
                                        </p:tav>
                                      </p:tavLst>
                                    </p:anim>
                                    <p:anim calcmode="lin" valueType="num">
                                      <p:cBhvr additive="repl">
                                        <p:cTn id="29" dur="664">
                                          <p:stCondLst>
                                            <p:cond delay="0"/>
                                          </p:stCondLst>
                                        </p:cTn>
                                        <p:tgtEl>
                                          <p:spTgt spid="130">
                                            <p:txEl>
                                              <p:pRg st="230" end="320"/>
                                            </p:txEl>
                                          </p:spTgt>
                                        </p:tgtEl>
                                        <p:attrNameLst>
                                          <p:attrName>ppt_y</p:attrName>
                                        </p:attrNameLst>
                                      </p:cBhvr>
                                      <p:tavLst>
                                        <p:tav tm="0">
                                          <p:val>
                                            <p:boolVal val="0"/>
                                          </p:val>
                                        </p:tav>
                                        <p:tav tm="100000">
                                          <p:val>
                                            <p:boolVal val="0"/>
                                          </p:val>
                                        </p:tav>
                                      </p:tavLst>
                                    </p:anim>
                                    <p:anim calcmode="lin" valueType="num">
                                      <p:cBhvr additive="repl">
                                        <p:cTn id="30" dur="664">
                                          <p:stCondLst>
                                            <p:cond delay="664"/>
                                          </p:stCondLst>
                                        </p:cTn>
                                        <p:tgtEl>
                                          <p:spTgt spid="130">
                                            <p:txEl>
                                              <p:pRg st="230" end="320"/>
                                            </p:txEl>
                                          </p:spTgt>
                                        </p:tgtEl>
                                        <p:attrNameLst>
                                          <p:attrName>ppt_y</p:attrName>
                                        </p:attrNameLst>
                                      </p:cBhvr>
                                      <p:tavLst>
                                        <p:tav tm="0">
                                          <p:val>
                                            <p:boolVal val="0"/>
                                          </p:val>
                                        </p:tav>
                                        <p:tav tm="100000">
                                          <p:val>
                                            <p:boolVal val="0"/>
                                          </p:val>
                                        </p:tav>
                                      </p:tavLst>
                                    </p:anim>
                                    <p:anim calcmode="lin" valueType="num">
                                      <p:cBhvr additive="repl">
                                        <p:cTn id="31" dur="332">
                                          <p:stCondLst>
                                            <p:cond delay="1324"/>
                                          </p:stCondLst>
                                        </p:cTn>
                                        <p:tgtEl>
                                          <p:spTgt spid="130">
                                            <p:txEl>
                                              <p:pRg st="230" end="320"/>
                                            </p:txEl>
                                          </p:spTgt>
                                        </p:tgtEl>
                                        <p:attrNameLst>
                                          <p:attrName>ppt_y</p:attrName>
                                        </p:attrNameLst>
                                      </p:cBhvr>
                                      <p:tavLst>
                                        <p:tav tm="0">
                                          <p:val>
                                            <p:boolVal val="0"/>
                                          </p:val>
                                        </p:tav>
                                        <p:tav tm="100000">
                                          <p:val>
                                            <p:boolVal val="0"/>
                                          </p:val>
                                        </p:tav>
                                      </p:tavLst>
                                    </p:anim>
                                    <p:anim calcmode="lin" valueType="num">
                                      <p:cBhvr additive="repl">
                                        <p:cTn id="32" dur="164">
                                          <p:stCondLst>
                                            <p:cond delay="1656"/>
                                          </p:stCondLst>
                                        </p:cTn>
                                        <p:tgtEl>
                                          <p:spTgt spid="130">
                                            <p:txEl>
                                              <p:pRg st="230" end="320"/>
                                            </p:txEl>
                                          </p:spTgt>
                                        </p:tgtEl>
                                        <p:attrNameLst>
                                          <p:attrName>ppt_y</p:attrName>
                                        </p:attrNameLst>
                                      </p:cBhvr>
                                      <p:tavLst>
                                        <p:tav tm="0">
                                          <p:val>
                                            <p:boolVal val="0"/>
                                          </p:val>
                                        </p:tav>
                                        <p:tav tm="100000">
                                          <p:val>
                                            <p:boolVal val="0"/>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fill="hold" nodeType="clickEffect">
                                  <p:stCondLst>
                                    <p:cond delay="0"/>
                                  </p:stCondLst>
                                  <p:childTnLst>
                                    <p:set>
                                      <p:cBhvr>
                                        <p:cTn id="36" dur="1" fill="hold">
                                          <p:stCondLst>
                                            <p:cond delay="0"/>
                                          </p:stCondLst>
                                        </p:cTn>
                                        <p:tgtEl>
                                          <p:spTgt spid="130">
                                            <p:txEl>
                                              <p:pRg st="320" end="646"/>
                                            </p:txEl>
                                          </p:spTgt>
                                        </p:tgtEl>
                                        <p:attrNameLst>
                                          <p:attrName>style.visibility</p:attrName>
                                        </p:attrNameLst>
                                      </p:cBhvr>
                                      <p:to>
                                        <p:strVal val="visible"/>
                                      </p:to>
                                    </p:set>
                                    <p:animEffect transition="out" filter="wipe(down)">
                                      <p:cBhvr additive="repl">
                                        <p:cTn id="37" dur="580">
                                          <p:stCondLst>
                                            <p:cond delay="0"/>
                                          </p:stCondLst>
                                        </p:cTn>
                                        <p:tgtEl>
                                          <p:spTgt spid="130">
                                            <p:txEl>
                                              <p:pRg st="320" end="646"/>
                                            </p:txEl>
                                          </p:spTgt>
                                        </p:tgtEl>
                                      </p:cBhvr>
                                    </p:animEffect>
                                    <p:anim calcmode="lin" valueType="num">
                                      <p:cBhvr additive="repl">
                                        <p:cTn id="38" dur="1822">
                                          <p:stCondLst>
                                            <p:cond delay="0"/>
                                          </p:stCondLst>
                                        </p:cTn>
                                        <p:tgtEl>
                                          <p:spTgt spid="130">
                                            <p:txEl>
                                              <p:pRg st="320" end="646"/>
                                            </p:txEl>
                                          </p:spTgt>
                                        </p:tgtEl>
                                        <p:attrNameLst>
                                          <p:attrName>ppt_x</p:attrName>
                                        </p:attrNameLst>
                                      </p:cBhvr>
                                      <p:tavLst>
                                        <p:tav tm="0">
                                          <p:val>
                                            <p:strVal val="#ppt_x-0.25"/>
                                          </p:val>
                                        </p:tav>
                                        <p:tav tm="100000">
                                          <p:val>
                                            <p:strVal val="#ppt_x"/>
                                          </p:val>
                                        </p:tav>
                                      </p:tavLst>
                                    </p:anim>
                                    <p:anim calcmode="lin" valueType="num">
                                      <p:cBhvr additive="repl">
                                        <p:cTn id="39" dur="664">
                                          <p:stCondLst>
                                            <p:cond delay="0"/>
                                          </p:stCondLst>
                                        </p:cTn>
                                        <p:tgtEl>
                                          <p:spTgt spid="130">
                                            <p:txEl>
                                              <p:pRg st="320" end="646"/>
                                            </p:txEl>
                                          </p:spTgt>
                                        </p:tgtEl>
                                        <p:attrNameLst>
                                          <p:attrName>ppt_y</p:attrName>
                                        </p:attrNameLst>
                                      </p:cBhvr>
                                      <p:tavLst>
                                        <p:tav tm="0">
                                          <p:val>
                                            <p:boolVal val="0"/>
                                          </p:val>
                                        </p:tav>
                                        <p:tav tm="100000">
                                          <p:val>
                                            <p:boolVal val="0"/>
                                          </p:val>
                                        </p:tav>
                                      </p:tavLst>
                                    </p:anim>
                                    <p:anim calcmode="lin" valueType="num">
                                      <p:cBhvr additive="repl">
                                        <p:cTn id="40" dur="664">
                                          <p:stCondLst>
                                            <p:cond delay="664"/>
                                          </p:stCondLst>
                                        </p:cTn>
                                        <p:tgtEl>
                                          <p:spTgt spid="130">
                                            <p:txEl>
                                              <p:pRg st="320" end="646"/>
                                            </p:txEl>
                                          </p:spTgt>
                                        </p:tgtEl>
                                        <p:attrNameLst>
                                          <p:attrName>ppt_y</p:attrName>
                                        </p:attrNameLst>
                                      </p:cBhvr>
                                      <p:tavLst>
                                        <p:tav tm="0">
                                          <p:val>
                                            <p:boolVal val="0"/>
                                          </p:val>
                                        </p:tav>
                                        <p:tav tm="100000">
                                          <p:val>
                                            <p:boolVal val="0"/>
                                          </p:val>
                                        </p:tav>
                                      </p:tavLst>
                                    </p:anim>
                                    <p:anim calcmode="lin" valueType="num">
                                      <p:cBhvr additive="repl">
                                        <p:cTn id="41" dur="332">
                                          <p:stCondLst>
                                            <p:cond delay="1324"/>
                                          </p:stCondLst>
                                        </p:cTn>
                                        <p:tgtEl>
                                          <p:spTgt spid="130">
                                            <p:txEl>
                                              <p:pRg st="320" end="646"/>
                                            </p:txEl>
                                          </p:spTgt>
                                        </p:tgtEl>
                                        <p:attrNameLst>
                                          <p:attrName>ppt_y</p:attrName>
                                        </p:attrNameLst>
                                      </p:cBhvr>
                                      <p:tavLst>
                                        <p:tav tm="0">
                                          <p:val>
                                            <p:boolVal val="0"/>
                                          </p:val>
                                        </p:tav>
                                        <p:tav tm="100000">
                                          <p:val>
                                            <p:boolVal val="0"/>
                                          </p:val>
                                        </p:tav>
                                      </p:tavLst>
                                    </p:anim>
                                    <p:anim calcmode="lin" valueType="num">
                                      <p:cBhvr additive="repl">
                                        <p:cTn id="42" dur="164">
                                          <p:stCondLst>
                                            <p:cond delay="1656"/>
                                          </p:stCondLst>
                                        </p:cTn>
                                        <p:tgtEl>
                                          <p:spTgt spid="130">
                                            <p:txEl>
                                              <p:pRg st="320" end="646"/>
                                            </p:txEl>
                                          </p:spTgt>
                                        </p:tgtEl>
                                        <p:attrNameLst>
                                          <p:attrName>ppt_y</p:attrName>
                                        </p:attrNameLst>
                                      </p:cBhvr>
                                      <p:tavLst>
                                        <p:tav tm="0">
                                          <p:val>
                                            <p:boolVal val="0"/>
                                          </p:val>
                                        </p:tav>
                                        <p:tav tm="100000">
                                          <p:val>
                                            <p:boolVal val="0"/>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ntr" fill="hold" nodeType="clickEffect">
                                  <p:stCondLst>
                                    <p:cond delay="0"/>
                                  </p:stCondLst>
                                  <p:childTnLst>
                                    <p:set>
                                      <p:cBhvr>
                                        <p:cTn id="46" dur="1" fill="hold">
                                          <p:stCondLst>
                                            <p:cond delay="0"/>
                                          </p:stCondLst>
                                        </p:cTn>
                                        <p:tgtEl>
                                          <p:spTgt spid="130">
                                            <p:txEl>
                                              <p:pRg st="646" end="717"/>
                                            </p:txEl>
                                          </p:spTgt>
                                        </p:tgtEl>
                                        <p:attrNameLst>
                                          <p:attrName>style.visibility</p:attrName>
                                        </p:attrNameLst>
                                      </p:cBhvr>
                                      <p:to>
                                        <p:strVal val="visible"/>
                                      </p:to>
                                    </p:set>
                                    <p:animEffect transition="out" filter="wipe(down)">
                                      <p:cBhvr additive="repl">
                                        <p:cTn id="47" dur="580">
                                          <p:stCondLst>
                                            <p:cond delay="0"/>
                                          </p:stCondLst>
                                        </p:cTn>
                                        <p:tgtEl>
                                          <p:spTgt spid="130">
                                            <p:txEl>
                                              <p:pRg st="646" end="717"/>
                                            </p:txEl>
                                          </p:spTgt>
                                        </p:tgtEl>
                                      </p:cBhvr>
                                    </p:animEffect>
                                    <p:anim calcmode="lin" valueType="num">
                                      <p:cBhvr additive="repl">
                                        <p:cTn id="48" dur="1822">
                                          <p:stCondLst>
                                            <p:cond delay="0"/>
                                          </p:stCondLst>
                                        </p:cTn>
                                        <p:tgtEl>
                                          <p:spTgt spid="130">
                                            <p:txEl>
                                              <p:pRg st="646" end="717"/>
                                            </p:txEl>
                                          </p:spTgt>
                                        </p:tgtEl>
                                        <p:attrNameLst>
                                          <p:attrName>ppt_x</p:attrName>
                                        </p:attrNameLst>
                                      </p:cBhvr>
                                      <p:tavLst>
                                        <p:tav tm="0">
                                          <p:val>
                                            <p:strVal val="#ppt_x-0.25"/>
                                          </p:val>
                                        </p:tav>
                                        <p:tav tm="100000">
                                          <p:val>
                                            <p:strVal val="#ppt_x"/>
                                          </p:val>
                                        </p:tav>
                                      </p:tavLst>
                                    </p:anim>
                                    <p:anim calcmode="lin" valueType="num">
                                      <p:cBhvr additive="repl">
                                        <p:cTn id="49" dur="664">
                                          <p:stCondLst>
                                            <p:cond delay="0"/>
                                          </p:stCondLst>
                                        </p:cTn>
                                        <p:tgtEl>
                                          <p:spTgt spid="130">
                                            <p:txEl>
                                              <p:pRg st="646" end="717"/>
                                            </p:txEl>
                                          </p:spTgt>
                                        </p:tgtEl>
                                        <p:attrNameLst>
                                          <p:attrName>ppt_y</p:attrName>
                                        </p:attrNameLst>
                                      </p:cBhvr>
                                      <p:tavLst>
                                        <p:tav tm="0">
                                          <p:val>
                                            <p:boolVal val="0"/>
                                          </p:val>
                                        </p:tav>
                                        <p:tav tm="100000">
                                          <p:val>
                                            <p:boolVal val="0"/>
                                          </p:val>
                                        </p:tav>
                                      </p:tavLst>
                                    </p:anim>
                                    <p:anim calcmode="lin" valueType="num">
                                      <p:cBhvr additive="repl">
                                        <p:cTn id="50" dur="664">
                                          <p:stCondLst>
                                            <p:cond delay="664"/>
                                          </p:stCondLst>
                                        </p:cTn>
                                        <p:tgtEl>
                                          <p:spTgt spid="130">
                                            <p:txEl>
                                              <p:pRg st="646" end="717"/>
                                            </p:txEl>
                                          </p:spTgt>
                                        </p:tgtEl>
                                        <p:attrNameLst>
                                          <p:attrName>ppt_y</p:attrName>
                                        </p:attrNameLst>
                                      </p:cBhvr>
                                      <p:tavLst>
                                        <p:tav tm="0">
                                          <p:val>
                                            <p:boolVal val="0"/>
                                          </p:val>
                                        </p:tav>
                                        <p:tav tm="100000">
                                          <p:val>
                                            <p:boolVal val="0"/>
                                          </p:val>
                                        </p:tav>
                                      </p:tavLst>
                                    </p:anim>
                                    <p:anim calcmode="lin" valueType="num">
                                      <p:cBhvr additive="repl">
                                        <p:cTn id="51" dur="332">
                                          <p:stCondLst>
                                            <p:cond delay="1324"/>
                                          </p:stCondLst>
                                        </p:cTn>
                                        <p:tgtEl>
                                          <p:spTgt spid="130">
                                            <p:txEl>
                                              <p:pRg st="646" end="717"/>
                                            </p:txEl>
                                          </p:spTgt>
                                        </p:tgtEl>
                                        <p:attrNameLst>
                                          <p:attrName>ppt_y</p:attrName>
                                        </p:attrNameLst>
                                      </p:cBhvr>
                                      <p:tavLst>
                                        <p:tav tm="0">
                                          <p:val>
                                            <p:boolVal val="0"/>
                                          </p:val>
                                        </p:tav>
                                        <p:tav tm="100000">
                                          <p:val>
                                            <p:boolVal val="0"/>
                                          </p:val>
                                        </p:tav>
                                      </p:tavLst>
                                    </p:anim>
                                    <p:anim calcmode="lin" valueType="num">
                                      <p:cBhvr additive="repl">
                                        <p:cTn id="52" dur="164">
                                          <p:stCondLst>
                                            <p:cond delay="1656"/>
                                          </p:stCondLst>
                                        </p:cTn>
                                        <p:tgtEl>
                                          <p:spTgt spid="130">
                                            <p:txEl>
                                              <p:pRg st="646" end="717"/>
                                            </p:txEl>
                                          </p:spTgt>
                                        </p:tgtEl>
                                        <p:attrNameLst>
                                          <p:attrName>ppt_y</p:attrName>
                                        </p:attrNameLst>
                                      </p:cBhvr>
                                      <p:tavLst>
                                        <p:tav tm="0">
                                          <p:val>
                                            <p:boolVal val="0"/>
                                          </p:val>
                                        </p:tav>
                                        <p:tav tm="100000">
                                          <p:val>
                                            <p:boolVal val="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1484280" y="708480"/>
            <a:ext cx="10018440" cy="746640"/>
          </a:xfrm>
          <a:prstGeom prst="rect">
            <a:avLst/>
          </a:prstGeom>
          <a:noFill/>
          <a:ln>
            <a:noFill/>
          </a:ln>
        </p:spPr>
        <p:txBody>
          <a:bodyPr anchor="ctr"/>
          <a:lstStyle/>
          <a:p>
            <a:pPr>
              <a:lnSpc>
                <a:spcPct val="100000"/>
              </a:lnSpc>
            </a:pPr>
            <a:r>
              <a:rPr lang="en-US" sz="4000" strike="noStrike">
                <a:solidFill>
                  <a:srgbClr val="FF6600"/>
                </a:solidFill>
                <a:latin typeface="Corbel"/>
              </a:rPr>
              <a:t>Cette présentation est faite par:</a:t>
            </a:r>
            <a:endParaRPr/>
          </a:p>
        </p:txBody>
      </p:sp>
      <p:sp>
        <p:nvSpPr>
          <p:cNvPr id="132" name="TextShape 2"/>
          <p:cNvSpPr txBox="1"/>
          <p:nvPr/>
        </p:nvSpPr>
        <p:spPr>
          <a:xfrm>
            <a:off x="1484280" y="1609920"/>
            <a:ext cx="10018440" cy="4142520"/>
          </a:xfrm>
          <a:prstGeom prst="rect">
            <a:avLst/>
          </a:prstGeom>
          <a:noFill/>
          <a:ln>
            <a:noFill/>
          </a:ln>
        </p:spPr>
        <p:txBody>
          <a:bodyPr anchor="ctr"/>
          <a:lstStyle/>
          <a:p>
            <a:pPr>
              <a:lnSpc>
                <a:spcPct val="100000"/>
              </a:lnSpc>
              <a:buSzPct val="145000"/>
              <a:buFont typeface="Arial"/>
              <a:buChar char="•"/>
            </a:pPr>
            <a:r>
              <a:rPr lang="en-US" sz="2400" strike="noStrike">
                <a:solidFill>
                  <a:srgbClr val="AF2764"/>
                </a:solidFill>
                <a:latin typeface="Corbel"/>
              </a:rPr>
              <a:t>Burbano Paulette</a:t>
            </a:r>
            <a:endParaRPr/>
          </a:p>
          <a:p>
            <a:pPr>
              <a:lnSpc>
                <a:spcPct val="100000"/>
              </a:lnSpc>
              <a:buSzPct val="145000"/>
              <a:buFont typeface="Arial"/>
              <a:buChar char="•"/>
            </a:pPr>
            <a:r>
              <a:rPr lang="en-US" sz="2400" strike="noStrike">
                <a:solidFill>
                  <a:srgbClr val="AF2764"/>
                </a:solidFill>
                <a:latin typeface="Corbel"/>
              </a:rPr>
              <a:t>Morgante Alessandro</a:t>
            </a:r>
            <a:endParaRPr/>
          </a:p>
          <a:p>
            <a:pPr>
              <a:lnSpc>
                <a:spcPct val="100000"/>
              </a:lnSpc>
              <a:buSzPct val="145000"/>
              <a:buFont typeface="Arial"/>
              <a:buChar char="•"/>
            </a:pPr>
            <a:r>
              <a:rPr lang="en-US" sz="2400" strike="noStrike">
                <a:solidFill>
                  <a:srgbClr val="AF2764"/>
                </a:solidFill>
                <a:latin typeface="Corbel"/>
              </a:rPr>
              <a:t>Palmeri Marco</a:t>
            </a:r>
            <a:endParaRPr/>
          </a:p>
          <a:p>
            <a:pPr>
              <a:lnSpc>
                <a:spcPct val="100000"/>
              </a:lnSpc>
              <a:buSzPct val="145000"/>
              <a:buFont typeface="Arial"/>
              <a:buChar char="•"/>
            </a:pPr>
            <a:r>
              <a:rPr lang="en-US" sz="2400" strike="noStrike">
                <a:solidFill>
                  <a:srgbClr val="AF2764"/>
                </a:solidFill>
                <a:latin typeface="Corbel"/>
              </a:rPr>
              <a:t>Pathmasri Praveen</a:t>
            </a:r>
            <a:endParaRPr/>
          </a:p>
          <a:p>
            <a:pPr>
              <a:lnSpc>
                <a:spcPct val="100000"/>
              </a:lnSpc>
              <a:buSzPct val="145000"/>
              <a:buFont typeface="Arial"/>
              <a:buChar char="•"/>
            </a:pPr>
            <a:r>
              <a:rPr lang="en-US" sz="2400" strike="noStrike">
                <a:solidFill>
                  <a:srgbClr val="AF2764"/>
                </a:solidFill>
                <a:latin typeface="Corbel"/>
              </a:rPr>
              <a:t>Sasiyendran Swasthika</a:t>
            </a:r>
            <a:endParaRPr/>
          </a:p>
        </p:txBody>
      </p:sp>
    </p:spTree>
  </p:cSld>
  <p:clrMapOvr>
    <a:masterClrMapping/>
  </p:clrMapOvr>
  <p:transition spd="slow">
    <p:dissolv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132">
                                            <p:txEl>
                                              <p:pRg st="0" end="17"/>
                                            </p:txEl>
                                          </p:spTgt>
                                        </p:tgtEl>
                                        <p:attrNameLst>
                                          <p:attrName>style.visibility</p:attrName>
                                        </p:attrNameLst>
                                      </p:cBhvr>
                                      <p:to>
                                        <p:strVal val="visible"/>
                                      </p:to>
                                    </p:set>
                                    <p:animEffect transition="in" filter="fade">
                                      <p:cBhvr additive="repl">
                                        <p:cTn id="7" dur="1000"/>
                                        <p:tgtEl>
                                          <p:spTgt spid="132">
                                            <p:txEl>
                                              <p:pRg st="0" end="17"/>
                                            </p:txEl>
                                          </p:spTgt>
                                        </p:tgtEl>
                                      </p:cBhvr>
                                    </p:animEffect>
                                    <p:anim calcmode="lin" valueType="num">
                                      <p:cBhvr additive="repl">
                                        <p:cTn id="8" dur="1000" fill="hold"/>
                                        <p:tgtEl>
                                          <p:spTgt spid="132">
                                            <p:txEl>
                                              <p:pRg st="0" end="17"/>
                                            </p:txEl>
                                          </p:spTgt>
                                        </p:tgtEl>
                                        <p:attrNameLst>
                                          <p:attrName>ppt_x</p:attrName>
                                        </p:attrNameLst>
                                      </p:cBhvr>
                                      <p:tavLst>
                                        <p:tav tm="0">
                                          <p:val>
                                            <p:strVal val="#ppt_x"/>
                                          </p:val>
                                        </p:tav>
                                        <p:tav tm="100000">
                                          <p:val>
                                            <p:strVal val="#ppt_x"/>
                                          </p:val>
                                        </p:tav>
                                      </p:tavLst>
                                    </p:anim>
                                    <p:anim calcmode="lin" valueType="num">
                                      <p:cBhvr additive="repl">
                                        <p:cTn id="9" dur="1000" fill="hold"/>
                                        <p:tgtEl>
                                          <p:spTgt spid="132">
                                            <p:txEl>
                                              <p:pRg st="0" end="1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fill="hold" nodeType="clickEffect">
                                  <p:stCondLst>
                                    <p:cond delay="0"/>
                                  </p:stCondLst>
                                  <p:childTnLst>
                                    <p:set>
                                      <p:cBhvr>
                                        <p:cTn id="13" dur="1" fill="hold">
                                          <p:stCondLst>
                                            <p:cond delay="0"/>
                                          </p:stCondLst>
                                        </p:cTn>
                                        <p:tgtEl>
                                          <p:spTgt spid="132">
                                            <p:txEl>
                                              <p:pRg st="17" end="37"/>
                                            </p:txEl>
                                          </p:spTgt>
                                        </p:tgtEl>
                                        <p:attrNameLst>
                                          <p:attrName>style.visibility</p:attrName>
                                        </p:attrNameLst>
                                      </p:cBhvr>
                                      <p:to>
                                        <p:strVal val="visible"/>
                                      </p:to>
                                    </p:set>
                                    <p:animEffect transition="in" filter="fade">
                                      <p:cBhvr additive="repl">
                                        <p:cTn id="14" dur="1000"/>
                                        <p:tgtEl>
                                          <p:spTgt spid="132">
                                            <p:txEl>
                                              <p:pRg st="17" end="37"/>
                                            </p:txEl>
                                          </p:spTgt>
                                        </p:tgtEl>
                                      </p:cBhvr>
                                    </p:animEffect>
                                    <p:anim calcmode="lin" valueType="num">
                                      <p:cBhvr additive="repl">
                                        <p:cTn id="15" dur="1000" fill="hold"/>
                                        <p:tgtEl>
                                          <p:spTgt spid="132">
                                            <p:txEl>
                                              <p:pRg st="17" end="37"/>
                                            </p:txEl>
                                          </p:spTgt>
                                        </p:tgtEl>
                                        <p:attrNameLst>
                                          <p:attrName>ppt_x</p:attrName>
                                        </p:attrNameLst>
                                      </p:cBhvr>
                                      <p:tavLst>
                                        <p:tav tm="0">
                                          <p:val>
                                            <p:strVal val="#ppt_x"/>
                                          </p:val>
                                        </p:tav>
                                        <p:tav tm="100000">
                                          <p:val>
                                            <p:strVal val="#ppt_x"/>
                                          </p:val>
                                        </p:tav>
                                      </p:tavLst>
                                    </p:anim>
                                    <p:anim calcmode="lin" valueType="num">
                                      <p:cBhvr additive="repl">
                                        <p:cTn id="16" dur="1000" fill="hold"/>
                                        <p:tgtEl>
                                          <p:spTgt spid="132">
                                            <p:txEl>
                                              <p:pRg st="17" end="3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fill="hold" nodeType="clickEffect">
                                  <p:stCondLst>
                                    <p:cond delay="0"/>
                                  </p:stCondLst>
                                  <p:childTnLst>
                                    <p:set>
                                      <p:cBhvr>
                                        <p:cTn id="20" dur="1" fill="hold">
                                          <p:stCondLst>
                                            <p:cond delay="0"/>
                                          </p:stCondLst>
                                        </p:cTn>
                                        <p:tgtEl>
                                          <p:spTgt spid="132">
                                            <p:txEl>
                                              <p:pRg st="37" end="51"/>
                                            </p:txEl>
                                          </p:spTgt>
                                        </p:tgtEl>
                                        <p:attrNameLst>
                                          <p:attrName>style.visibility</p:attrName>
                                        </p:attrNameLst>
                                      </p:cBhvr>
                                      <p:to>
                                        <p:strVal val="visible"/>
                                      </p:to>
                                    </p:set>
                                    <p:animEffect transition="in" filter="fade">
                                      <p:cBhvr additive="repl">
                                        <p:cTn id="21" dur="1000"/>
                                        <p:tgtEl>
                                          <p:spTgt spid="132">
                                            <p:txEl>
                                              <p:pRg st="37" end="51"/>
                                            </p:txEl>
                                          </p:spTgt>
                                        </p:tgtEl>
                                      </p:cBhvr>
                                    </p:animEffect>
                                    <p:anim calcmode="lin" valueType="num">
                                      <p:cBhvr additive="repl">
                                        <p:cTn id="22" dur="1000" fill="hold"/>
                                        <p:tgtEl>
                                          <p:spTgt spid="132">
                                            <p:txEl>
                                              <p:pRg st="37" end="51"/>
                                            </p:txEl>
                                          </p:spTgt>
                                        </p:tgtEl>
                                        <p:attrNameLst>
                                          <p:attrName>ppt_x</p:attrName>
                                        </p:attrNameLst>
                                      </p:cBhvr>
                                      <p:tavLst>
                                        <p:tav tm="0">
                                          <p:val>
                                            <p:strVal val="#ppt_x"/>
                                          </p:val>
                                        </p:tav>
                                        <p:tav tm="100000">
                                          <p:val>
                                            <p:strVal val="#ppt_x"/>
                                          </p:val>
                                        </p:tav>
                                      </p:tavLst>
                                    </p:anim>
                                    <p:anim calcmode="lin" valueType="num">
                                      <p:cBhvr additive="repl">
                                        <p:cTn id="23" dur="1000" fill="hold"/>
                                        <p:tgtEl>
                                          <p:spTgt spid="132">
                                            <p:txEl>
                                              <p:pRg st="37" end="5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fill="hold" nodeType="clickEffect">
                                  <p:stCondLst>
                                    <p:cond delay="0"/>
                                  </p:stCondLst>
                                  <p:childTnLst>
                                    <p:set>
                                      <p:cBhvr>
                                        <p:cTn id="27" dur="1" fill="hold">
                                          <p:stCondLst>
                                            <p:cond delay="0"/>
                                          </p:stCondLst>
                                        </p:cTn>
                                        <p:tgtEl>
                                          <p:spTgt spid="132">
                                            <p:txEl>
                                              <p:pRg st="51" end="69"/>
                                            </p:txEl>
                                          </p:spTgt>
                                        </p:tgtEl>
                                        <p:attrNameLst>
                                          <p:attrName>style.visibility</p:attrName>
                                        </p:attrNameLst>
                                      </p:cBhvr>
                                      <p:to>
                                        <p:strVal val="visible"/>
                                      </p:to>
                                    </p:set>
                                    <p:animEffect transition="in" filter="fade">
                                      <p:cBhvr additive="repl">
                                        <p:cTn id="28" dur="1000"/>
                                        <p:tgtEl>
                                          <p:spTgt spid="132">
                                            <p:txEl>
                                              <p:pRg st="51" end="69"/>
                                            </p:txEl>
                                          </p:spTgt>
                                        </p:tgtEl>
                                      </p:cBhvr>
                                    </p:animEffect>
                                    <p:anim calcmode="lin" valueType="num">
                                      <p:cBhvr additive="repl">
                                        <p:cTn id="29" dur="1000" fill="hold"/>
                                        <p:tgtEl>
                                          <p:spTgt spid="132">
                                            <p:txEl>
                                              <p:pRg st="51" end="69"/>
                                            </p:txEl>
                                          </p:spTgt>
                                        </p:tgtEl>
                                        <p:attrNameLst>
                                          <p:attrName>ppt_x</p:attrName>
                                        </p:attrNameLst>
                                      </p:cBhvr>
                                      <p:tavLst>
                                        <p:tav tm="0">
                                          <p:val>
                                            <p:strVal val="#ppt_x"/>
                                          </p:val>
                                        </p:tav>
                                        <p:tav tm="100000">
                                          <p:val>
                                            <p:strVal val="#ppt_x"/>
                                          </p:val>
                                        </p:tav>
                                      </p:tavLst>
                                    </p:anim>
                                    <p:anim calcmode="lin" valueType="num">
                                      <p:cBhvr additive="repl">
                                        <p:cTn id="30" dur="1000" fill="hold"/>
                                        <p:tgtEl>
                                          <p:spTgt spid="132">
                                            <p:txEl>
                                              <p:pRg st="51" end="6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fill="hold" nodeType="clickEffect">
                                  <p:stCondLst>
                                    <p:cond delay="0"/>
                                  </p:stCondLst>
                                  <p:childTnLst>
                                    <p:set>
                                      <p:cBhvr>
                                        <p:cTn id="34" dur="1" fill="hold">
                                          <p:stCondLst>
                                            <p:cond delay="0"/>
                                          </p:stCondLst>
                                        </p:cTn>
                                        <p:tgtEl>
                                          <p:spTgt spid="132">
                                            <p:txEl>
                                              <p:pRg st="69" end="91"/>
                                            </p:txEl>
                                          </p:spTgt>
                                        </p:tgtEl>
                                        <p:attrNameLst>
                                          <p:attrName>style.visibility</p:attrName>
                                        </p:attrNameLst>
                                      </p:cBhvr>
                                      <p:to>
                                        <p:strVal val="visible"/>
                                      </p:to>
                                    </p:set>
                                    <p:animEffect transition="in" filter="fade">
                                      <p:cBhvr additive="repl">
                                        <p:cTn id="35" dur="1000"/>
                                        <p:tgtEl>
                                          <p:spTgt spid="132">
                                            <p:txEl>
                                              <p:pRg st="69" end="91"/>
                                            </p:txEl>
                                          </p:spTgt>
                                        </p:tgtEl>
                                      </p:cBhvr>
                                    </p:animEffect>
                                    <p:anim calcmode="lin" valueType="num">
                                      <p:cBhvr additive="repl">
                                        <p:cTn id="36" dur="1000" fill="hold"/>
                                        <p:tgtEl>
                                          <p:spTgt spid="132">
                                            <p:txEl>
                                              <p:pRg st="69" end="91"/>
                                            </p:txEl>
                                          </p:spTgt>
                                        </p:tgtEl>
                                        <p:attrNameLst>
                                          <p:attrName>ppt_x</p:attrName>
                                        </p:attrNameLst>
                                      </p:cBhvr>
                                      <p:tavLst>
                                        <p:tav tm="0">
                                          <p:val>
                                            <p:strVal val="#ppt_x"/>
                                          </p:val>
                                        </p:tav>
                                        <p:tav tm="100000">
                                          <p:val>
                                            <p:strVal val="#ppt_x"/>
                                          </p:val>
                                        </p:tav>
                                      </p:tavLst>
                                    </p:anim>
                                    <p:anim calcmode="lin" valueType="num">
                                      <p:cBhvr additive="repl">
                                        <p:cTn id="37" dur="1000" fill="hold"/>
                                        <p:tgtEl>
                                          <p:spTgt spid="132">
                                            <p:txEl>
                                              <p:pRg st="69" end="9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1484280" y="270360"/>
            <a:ext cx="10018440" cy="952560"/>
          </a:xfrm>
          <a:prstGeom prst="rect">
            <a:avLst/>
          </a:prstGeom>
          <a:noFill/>
          <a:ln>
            <a:noFill/>
          </a:ln>
        </p:spPr>
        <p:txBody>
          <a:bodyPr anchor="ctr"/>
          <a:lstStyle/>
          <a:p>
            <a:pPr algn="ctr">
              <a:lnSpc>
                <a:spcPct val="100000"/>
              </a:lnSpc>
            </a:pPr>
            <a:r>
              <a:rPr lang="en-US" sz="4000" strike="noStrike">
                <a:solidFill>
                  <a:srgbClr val="FF9900"/>
                </a:solidFill>
                <a:latin typeface="Corbel"/>
              </a:rPr>
              <a:t>ALIMENTATION/NOURRITURE</a:t>
            </a:r>
            <a:endParaRPr/>
          </a:p>
        </p:txBody>
      </p:sp>
      <p:sp>
        <p:nvSpPr>
          <p:cNvPr id="99" name="TextShape 2"/>
          <p:cNvSpPr txBox="1"/>
          <p:nvPr/>
        </p:nvSpPr>
        <p:spPr>
          <a:xfrm>
            <a:off x="1484280" y="1223640"/>
            <a:ext cx="10018440" cy="4567320"/>
          </a:xfrm>
          <a:prstGeom prst="rect">
            <a:avLst/>
          </a:prstGeom>
          <a:noFill/>
          <a:ln>
            <a:noFill/>
          </a:ln>
        </p:spPr>
        <p:txBody>
          <a:bodyPr anchor="ctr"/>
          <a:lstStyle/>
          <a:p>
            <a:pPr>
              <a:lnSpc>
                <a:spcPct val="100000"/>
              </a:lnSpc>
            </a:pPr>
            <a:r>
              <a:rPr lang="en-US" sz="2400" strike="noStrike">
                <a:solidFill>
                  <a:srgbClr val="000000"/>
                </a:solidFill>
                <a:latin typeface="Corbel"/>
              </a:rPr>
              <a:t>De manière générale, la </a:t>
            </a:r>
            <a:r>
              <a:rPr lang="en-US" sz="2400" strike="noStrike">
                <a:solidFill>
                  <a:srgbClr val="AF2764"/>
                </a:solidFill>
                <a:latin typeface="Corbel"/>
              </a:rPr>
              <a:t>nourriture </a:t>
            </a:r>
            <a:r>
              <a:rPr lang="en-US" sz="2400" strike="noStrike">
                <a:solidFill>
                  <a:srgbClr val="000000"/>
                </a:solidFill>
                <a:latin typeface="Corbel"/>
              </a:rPr>
              <a:t>(ou l'</a:t>
            </a:r>
            <a:r>
              <a:rPr lang="en-US" sz="2400" strike="noStrike">
                <a:solidFill>
                  <a:srgbClr val="AF2764"/>
                </a:solidFill>
                <a:latin typeface="Corbel"/>
              </a:rPr>
              <a:t>aliment</a:t>
            </a:r>
            <a:r>
              <a:rPr lang="en-US" sz="2400" strike="noStrike">
                <a:solidFill>
                  <a:srgbClr val="000000"/>
                </a:solidFill>
                <a:latin typeface="Corbel"/>
              </a:rPr>
              <a:t>) est un élément d'origine animale, végétale, fongique (parfois bactérienne ou minérale) ou chimique, consommé par des êtres vivants à des fins énergétiques ou nutritionnelles, dans le processus d'alimentation.</a:t>
            </a:r>
            <a:endParaRPr/>
          </a:p>
          <a:p>
            <a:pPr>
              <a:lnSpc>
                <a:spcPct val="100000"/>
              </a:lnSpc>
            </a:pPr>
            <a:r>
              <a:rPr lang="en-US" sz="2400" strike="noStrike">
                <a:solidFill>
                  <a:srgbClr val="000000"/>
                </a:solidFill>
                <a:latin typeface="Corbel"/>
              </a:rPr>
              <a:t>Les éléments liquides utilisés dans le même but sont appelés boissons, mais le terme de nourriture peut également s'y appliquer quand il s'agit de potages, de sauces ou autres produits alimentaires.</a:t>
            </a:r>
            <a:endParaRPr/>
          </a:p>
        </p:txBody>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additive="repl">
                                        <p:cTn id="7" dur="1000"/>
                                        <p:tgtEl>
                                          <p:spTgt spid="98"/>
                                        </p:tgtEl>
                                      </p:cBhvr>
                                    </p:animEffect>
                                    <p:anim calcmode="lin" valueType="num">
                                      <p:cBhvr additive="repl">
                                        <p:cTn id="8" dur="1000" fill="hold"/>
                                        <p:tgtEl>
                                          <p:spTgt spid="98"/>
                                        </p:tgtEl>
                                        <p:attrNameLst>
                                          <p:attrName>ppt_x</p:attrName>
                                        </p:attrNameLst>
                                      </p:cBhvr>
                                      <p:tavLst>
                                        <p:tav tm="0">
                                          <p:val>
                                            <p:strVal val="#ppt_x"/>
                                          </p:val>
                                        </p:tav>
                                        <p:tav tm="100000">
                                          <p:val>
                                            <p:strVal val="#ppt_x"/>
                                          </p:val>
                                        </p:tav>
                                      </p:tavLst>
                                    </p:anim>
                                    <p:anim calcmode="lin" valueType="num">
                                      <p:cBhvr additive="repl">
                                        <p:cTn id="9"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9">
                                            <p:txEl>
                                              <p:pRg st="0" end="259"/>
                                            </p:txEl>
                                          </p:spTgt>
                                        </p:tgtEl>
                                        <p:attrNameLst>
                                          <p:attrName>style.visibility</p:attrName>
                                        </p:attrNameLst>
                                      </p:cBhvr>
                                      <p:to>
                                        <p:strVal val="visible"/>
                                      </p:to>
                                    </p:set>
                                    <p:animEffect transition="out" filter="barn(inVertical)">
                                      <p:cBhvr additive="repl">
                                        <p:cTn id="14" dur="500"/>
                                        <p:tgtEl>
                                          <p:spTgt spid="99">
                                            <p:txEl>
                                              <p:pRg st="0" end="259"/>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9">
                                            <p:txEl>
                                              <p:pRg st="259" end="458"/>
                                            </p:txEl>
                                          </p:spTgt>
                                        </p:tgtEl>
                                        <p:attrNameLst>
                                          <p:attrName>style.visibility</p:attrName>
                                        </p:attrNameLst>
                                      </p:cBhvr>
                                      <p:to>
                                        <p:strVal val="visible"/>
                                      </p:to>
                                    </p:set>
                                    <p:animEffect transition="out" filter="barn(inVertical)">
                                      <p:cBhvr additive="repl">
                                        <p:cTn id="19" dur="500"/>
                                        <p:tgtEl>
                                          <p:spTgt spid="99">
                                            <p:txEl>
                                              <p:pRg st="259" end="45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1484280" y="389520"/>
            <a:ext cx="10018440" cy="897840"/>
          </a:xfrm>
          <a:prstGeom prst="rect">
            <a:avLst/>
          </a:prstGeom>
          <a:noFill/>
          <a:ln>
            <a:noFill/>
          </a:ln>
        </p:spPr>
        <p:txBody>
          <a:bodyPr anchor="ctr"/>
          <a:lstStyle/>
          <a:p>
            <a:pPr algn="ctr">
              <a:lnSpc>
                <a:spcPct val="100000"/>
              </a:lnSpc>
            </a:pPr>
            <a:r>
              <a:rPr lang="en-US" sz="4000" strike="noStrike">
                <a:solidFill>
                  <a:srgbClr val="FF9900"/>
                </a:solidFill>
                <a:latin typeface="Corbel"/>
              </a:rPr>
              <a:t>PYRAMIDE DE L’ALIMENTATION</a:t>
            </a:r>
            <a:endParaRPr/>
          </a:p>
        </p:txBody>
      </p:sp>
      <p:pic>
        <p:nvPicPr>
          <p:cNvPr id="101" name="Immagine 4"/>
          <p:cNvPicPr/>
          <p:nvPr/>
        </p:nvPicPr>
        <p:blipFill>
          <a:blip r:embed="rId2"/>
          <a:stretch/>
        </p:blipFill>
        <p:spPr>
          <a:xfrm>
            <a:off x="3227040" y="1455480"/>
            <a:ext cx="6532920" cy="4955040"/>
          </a:xfrm>
          <a:prstGeom prst="rect">
            <a:avLst/>
          </a:prstGeom>
          <a:ln>
            <a:noFill/>
          </a:ln>
        </p:spPr>
      </p:pic>
    </p:spTree>
  </p:cSld>
  <p:clrMapOvr>
    <a:masterClrMapping/>
  </p:clrMapOvr>
  <p:transition spd="slow">
    <p:blinds dir="vert"/>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31" presetClass="entr"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repl">
                                        <p:cTn id="7" dur="1000" fill="hold"/>
                                        <p:tgtEl>
                                          <p:spTgt spid="100"/>
                                        </p:tgtEl>
                                        <p:attrNameLst>
                                          <p:attrName/>
                                        </p:attrNameLst>
                                      </p:cBhvr>
                                      <p:tavLst>
                                        <p:tav tm="0">
                                          <p:val>
                                            <p:boolVal val="0"/>
                                          </p:val>
                                        </p:tav>
                                        <p:tav tm="100000">
                                          <p:val>
                                            <p:strVal val="#ppt_w"/>
                                          </p:val>
                                        </p:tav>
                                      </p:tavLst>
                                    </p:anim>
                                    <p:anim calcmode="lin" valueType="num">
                                      <p:cBhvr additive="repl">
                                        <p:cTn id="8" dur="1000" fill="hold"/>
                                        <p:tgtEl>
                                          <p:spTgt spid="100"/>
                                        </p:tgtEl>
                                        <p:attrNameLst>
                                          <p:attrName/>
                                        </p:attrNameLst>
                                      </p:cBhvr>
                                      <p:tavLst>
                                        <p:tav tm="0">
                                          <p:val>
                                            <p:boolVal val="0"/>
                                          </p:val>
                                        </p:tav>
                                        <p:tav tm="100000">
                                          <p:val>
                                            <p:strVal val="#ppt_h"/>
                                          </p:val>
                                        </p:tav>
                                      </p:tavLst>
                                    </p:anim>
                                    <p:anim calcmode="lin" valueType="num">
                                      <p:cBhvr additive="repl">
                                        <p:cTn id="9" dur="1000" fill="hold"/>
                                        <p:tgtEl>
                                          <p:spTgt spid="100"/>
                                        </p:tgtEl>
                                        <p:attrNameLst>
                                          <p:attrName/>
                                        </p:attrNameLst>
                                      </p:cBhvr>
                                      <p:tavLst>
                                        <p:tav tm="0">
                                          <p:val>
                                            <p:strVal val="90"/>
                                          </p:val>
                                        </p:tav>
                                        <p:tav tm="100000">
                                          <p:val>
                                            <p:strVal val="0"/>
                                          </p:val>
                                        </p:tav>
                                      </p:tavLst>
                                    </p:anim>
                                    <p:animEffect transition="in" filter="fade">
                                      <p:cBhvr additive="repl">
                                        <p:cTn id="10" dur="10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fill="hold" nodeType="click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out" filter="wipe(down)">
                                      <p:cBhvr additive="repl">
                                        <p:cTn id="15" dur="580">
                                          <p:stCondLst>
                                            <p:cond delay="0"/>
                                          </p:stCondLst>
                                        </p:cTn>
                                        <p:tgtEl>
                                          <p:spTgt spid="101"/>
                                        </p:tgtEl>
                                      </p:cBhvr>
                                    </p:animEffect>
                                    <p:anim calcmode="lin" valueType="num">
                                      <p:cBhvr additive="repl">
                                        <p:cTn id="16" dur="1822">
                                          <p:stCondLst>
                                            <p:cond delay="0"/>
                                          </p:stCondLst>
                                        </p:cTn>
                                        <p:tgtEl>
                                          <p:spTgt spid="101"/>
                                        </p:tgtEl>
                                        <p:attrNameLst>
                                          <p:attrName>ppt_x</p:attrName>
                                        </p:attrNameLst>
                                      </p:cBhvr>
                                      <p:tavLst>
                                        <p:tav tm="0">
                                          <p:val>
                                            <p:strVal val="#ppt_x-0.25"/>
                                          </p:val>
                                        </p:tav>
                                        <p:tav tm="100000">
                                          <p:val>
                                            <p:strVal val="#ppt_x"/>
                                          </p:val>
                                        </p:tav>
                                      </p:tavLst>
                                    </p:anim>
                                    <p:anim calcmode="lin" valueType="num">
                                      <p:cBhvr additive="repl">
                                        <p:cTn id="17" dur="664">
                                          <p:stCondLst>
                                            <p:cond delay="0"/>
                                          </p:stCondLst>
                                        </p:cTn>
                                        <p:tgtEl>
                                          <p:spTgt spid="101"/>
                                        </p:tgtEl>
                                        <p:attrNameLst>
                                          <p:attrName>ppt_y</p:attrName>
                                        </p:attrNameLst>
                                      </p:cBhvr>
                                      <p:tavLst>
                                        <p:tav tm="0">
                                          <p:val>
                                            <p:boolVal val="0"/>
                                          </p:val>
                                        </p:tav>
                                        <p:tav tm="100000">
                                          <p:val>
                                            <p:boolVal val="0"/>
                                          </p:val>
                                        </p:tav>
                                      </p:tavLst>
                                    </p:anim>
                                    <p:anim calcmode="lin" valueType="num">
                                      <p:cBhvr additive="repl">
                                        <p:cTn id="18" dur="664">
                                          <p:stCondLst>
                                            <p:cond delay="664"/>
                                          </p:stCondLst>
                                        </p:cTn>
                                        <p:tgtEl>
                                          <p:spTgt spid="101"/>
                                        </p:tgtEl>
                                        <p:attrNameLst>
                                          <p:attrName>ppt_y</p:attrName>
                                        </p:attrNameLst>
                                      </p:cBhvr>
                                      <p:tavLst>
                                        <p:tav tm="0">
                                          <p:val>
                                            <p:boolVal val="0"/>
                                          </p:val>
                                        </p:tav>
                                        <p:tav tm="100000">
                                          <p:val>
                                            <p:boolVal val="0"/>
                                          </p:val>
                                        </p:tav>
                                      </p:tavLst>
                                    </p:anim>
                                    <p:anim calcmode="lin" valueType="num">
                                      <p:cBhvr additive="repl">
                                        <p:cTn id="19" dur="332">
                                          <p:stCondLst>
                                            <p:cond delay="1324"/>
                                          </p:stCondLst>
                                        </p:cTn>
                                        <p:tgtEl>
                                          <p:spTgt spid="101"/>
                                        </p:tgtEl>
                                        <p:attrNameLst>
                                          <p:attrName>ppt_y</p:attrName>
                                        </p:attrNameLst>
                                      </p:cBhvr>
                                      <p:tavLst>
                                        <p:tav tm="0">
                                          <p:val>
                                            <p:boolVal val="0"/>
                                          </p:val>
                                        </p:tav>
                                        <p:tav tm="100000">
                                          <p:val>
                                            <p:boolVal val="0"/>
                                          </p:val>
                                        </p:tav>
                                      </p:tavLst>
                                    </p:anim>
                                    <p:anim calcmode="lin" valueType="num">
                                      <p:cBhvr additive="repl">
                                        <p:cTn id="20" dur="164">
                                          <p:stCondLst>
                                            <p:cond delay="1656"/>
                                          </p:stCondLst>
                                        </p:cTn>
                                        <p:tgtEl>
                                          <p:spTgt spid="101"/>
                                        </p:tgtEl>
                                        <p:attrNameLst>
                                          <p:attrName>ppt_y</p:attrName>
                                        </p:attrNameLst>
                                      </p:cBhvr>
                                      <p:tavLst>
                                        <p:tav tm="0">
                                          <p:val>
                                            <p:boolVal val="0"/>
                                          </p:val>
                                        </p:tav>
                                        <p:tav tm="100000">
                                          <p:val>
                                            <p:boolVal val="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1484280" y="412200"/>
            <a:ext cx="10018440" cy="956880"/>
          </a:xfrm>
          <a:prstGeom prst="rect">
            <a:avLst/>
          </a:prstGeom>
          <a:noFill/>
          <a:ln>
            <a:noFill/>
          </a:ln>
        </p:spPr>
        <p:txBody>
          <a:bodyPr anchor="ctr"/>
          <a:lstStyle/>
          <a:p>
            <a:pPr algn="ctr">
              <a:lnSpc>
                <a:spcPct val="100000"/>
              </a:lnSpc>
            </a:pPr>
            <a:r>
              <a:rPr lang="en-US" sz="4000" strike="noStrike">
                <a:solidFill>
                  <a:srgbClr val="FF9900"/>
                </a:solidFill>
                <a:latin typeface="Corbel"/>
              </a:rPr>
              <a:t>Le petit déjeuner</a:t>
            </a:r>
            <a:endParaRPr/>
          </a:p>
        </p:txBody>
      </p:sp>
      <p:sp>
        <p:nvSpPr>
          <p:cNvPr id="103" name="TextShape 2"/>
          <p:cNvSpPr txBox="1"/>
          <p:nvPr/>
        </p:nvSpPr>
        <p:spPr>
          <a:xfrm>
            <a:off x="1484280" y="1369440"/>
            <a:ext cx="10018440" cy="4837680"/>
          </a:xfrm>
          <a:prstGeom prst="rect">
            <a:avLst/>
          </a:prstGeom>
          <a:noFill/>
          <a:ln>
            <a:noFill/>
          </a:ln>
        </p:spPr>
        <p:txBody>
          <a:bodyPr anchor="ctr"/>
          <a:lstStyle/>
          <a:p>
            <a:pPr>
              <a:lnSpc>
                <a:spcPct val="100000"/>
              </a:lnSpc>
            </a:pPr>
            <a:r>
              <a:rPr lang="en-US" sz="2800" strike="noStrike">
                <a:solidFill>
                  <a:srgbClr val="000000"/>
                </a:solidFill>
                <a:latin typeface="Corbel"/>
              </a:rPr>
              <a:t>Au menu du petit déjeuner français:</a:t>
            </a:r>
            <a:endParaRPr/>
          </a:p>
          <a:p>
            <a:pPr>
              <a:lnSpc>
                <a:spcPct val="100000"/>
              </a:lnSpc>
            </a:pPr>
            <a:r>
              <a:rPr lang="en-US" sz="2800" strike="noStrike">
                <a:solidFill>
                  <a:srgbClr val="AF2764"/>
                </a:solidFill>
                <a:latin typeface="Corbel"/>
              </a:rPr>
              <a:t>la baguette </a:t>
            </a:r>
            <a:r>
              <a:rPr lang="en-US" sz="2800" strike="noStrike">
                <a:solidFill>
                  <a:srgbClr val="000000"/>
                </a:solidFill>
                <a:latin typeface="Corbel"/>
              </a:rPr>
              <a:t>: sortie du four ou légèrement grillée ? C’est à chacun de voir;</a:t>
            </a:r>
            <a:endParaRPr/>
          </a:p>
          <a:p>
            <a:pPr>
              <a:lnSpc>
                <a:spcPct val="100000"/>
              </a:lnSpc>
            </a:pPr>
            <a:r>
              <a:rPr lang="en-US" sz="2800" strike="noStrike">
                <a:solidFill>
                  <a:srgbClr val="AF2764"/>
                </a:solidFill>
                <a:latin typeface="Corbel"/>
              </a:rPr>
              <a:t>les tartines de pain </a:t>
            </a:r>
            <a:r>
              <a:rPr lang="en-US" sz="2800" strike="noStrike">
                <a:solidFill>
                  <a:srgbClr val="000000"/>
                </a:solidFill>
                <a:latin typeface="Corbel"/>
              </a:rPr>
              <a:t>: agrémentées de beurre, doux ou demi-sel selon les régions, de confiture et de miel;</a:t>
            </a:r>
            <a:endParaRPr/>
          </a:p>
          <a:p>
            <a:pPr>
              <a:lnSpc>
                <a:spcPct val="100000"/>
              </a:lnSpc>
            </a:pPr>
            <a:r>
              <a:rPr lang="en-US" sz="2800" strike="noStrike">
                <a:solidFill>
                  <a:srgbClr val="AF2764"/>
                </a:solidFill>
                <a:latin typeface="Corbel"/>
              </a:rPr>
              <a:t>les viennoiseries </a:t>
            </a:r>
            <a:r>
              <a:rPr lang="en-US" sz="2800" strike="noStrike">
                <a:solidFill>
                  <a:srgbClr val="000000"/>
                </a:solidFill>
                <a:latin typeface="Corbel"/>
              </a:rPr>
              <a:t>: prennent la forme de croissants au beurre, de pains au chocolat, de brioches ou encore de pains au raisin;</a:t>
            </a:r>
            <a:endParaRPr/>
          </a:p>
          <a:p>
            <a:pPr>
              <a:lnSpc>
                <a:spcPct val="100000"/>
              </a:lnSpc>
            </a:pPr>
            <a:r>
              <a:rPr lang="en-US" sz="2800" strike="noStrike">
                <a:solidFill>
                  <a:srgbClr val="AF2764"/>
                </a:solidFill>
                <a:latin typeface="Corbel"/>
              </a:rPr>
              <a:t>un jus de fruit frais </a:t>
            </a:r>
            <a:r>
              <a:rPr lang="en-US" sz="2800" strike="noStrike">
                <a:solidFill>
                  <a:srgbClr val="000000"/>
                </a:solidFill>
                <a:latin typeface="Corbel"/>
              </a:rPr>
              <a:t>: orange ou pamplemousse essentiellement;</a:t>
            </a:r>
            <a:endParaRPr/>
          </a:p>
          <a:p>
            <a:pPr>
              <a:lnSpc>
                <a:spcPct val="100000"/>
              </a:lnSpc>
            </a:pPr>
            <a:r>
              <a:rPr lang="en-US" sz="2800" strike="noStrike">
                <a:solidFill>
                  <a:srgbClr val="AF2764"/>
                </a:solidFill>
                <a:latin typeface="Corbel"/>
              </a:rPr>
              <a:t>une boisson chaude </a:t>
            </a:r>
            <a:r>
              <a:rPr lang="en-US" sz="2800" strike="noStrike">
                <a:solidFill>
                  <a:srgbClr val="000000"/>
                </a:solidFill>
                <a:latin typeface="Corbel"/>
              </a:rPr>
              <a:t>: café, thé ou chocolat chaud;</a:t>
            </a:r>
            <a:endParaRPr/>
          </a:p>
          <a:p>
            <a:pPr>
              <a:lnSpc>
                <a:spcPct val="100000"/>
              </a:lnSpc>
            </a:pPr>
            <a:endParaRPr/>
          </a:p>
        </p:txBody>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additive="repl">
                                        <p:cTn id="7" dur="1000"/>
                                        <p:tgtEl>
                                          <p:spTgt spid="102"/>
                                        </p:tgtEl>
                                      </p:cBhvr>
                                    </p:animEffect>
                                    <p:anim calcmode="lin" valueType="num">
                                      <p:cBhvr additive="repl">
                                        <p:cTn id="8" dur="1000" fill="hold"/>
                                        <p:tgtEl>
                                          <p:spTgt spid="102"/>
                                        </p:tgtEl>
                                        <p:attrNameLst>
                                          <p:attrName>ppt_x</p:attrName>
                                        </p:attrNameLst>
                                      </p:cBhvr>
                                      <p:tavLst>
                                        <p:tav tm="0">
                                          <p:val>
                                            <p:strVal val="#ppt_x"/>
                                          </p:val>
                                        </p:tav>
                                        <p:tav tm="100000">
                                          <p:val>
                                            <p:strVal val="#ppt_x"/>
                                          </p:val>
                                        </p:tav>
                                      </p:tavLst>
                                    </p:anim>
                                    <p:anim calcmode="lin" valueType="num">
                                      <p:cBhvr additive="repl">
                                        <p:cTn id="9"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3">
                                            <p:txEl>
                                              <p:pRg st="0" end="36"/>
                                            </p:txEl>
                                          </p:spTgt>
                                        </p:tgtEl>
                                        <p:attrNameLst>
                                          <p:attrName>style.visibility</p:attrName>
                                        </p:attrNameLst>
                                      </p:cBhvr>
                                      <p:to>
                                        <p:strVal val="visible"/>
                                      </p:to>
                                    </p:set>
                                    <p:animEffect transition="in" filter="randombar(horizontal)">
                                      <p:cBhvr additive="repl">
                                        <p:cTn id="14" dur="500"/>
                                        <p:tgtEl>
                                          <p:spTgt spid="103">
                                            <p:txEl>
                                              <p:pRg st="0" end="36"/>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103">
                                            <p:txEl>
                                              <p:pRg st="36" end="113"/>
                                            </p:txEl>
                                          </p:spTgt>
                                        </p:tgtEl>
                                        <p:attrNameLst>
                                          <p:attrName>style.visibility</p:attrName>
                                        </p:attrNameLst>
                                      </p:cBhvr>
                                      <p:to>
                                        <p:strVal val="visible"/>
                                      </p:to>
                                    </p:set>
                                    <p:animEffect transition="in" filter="randombar(horizontal)">
                                      <p:cBhvr additive="repl">
                                        <p:cTn id="17" dur="500"/>
                                        <p:tgtEl>
                                          <p:spTgt spid="103">
                                            <p:txEl>
                                              <p:pRg st="36" end="11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103">
                                            <p:txEl>
                                              <p:pRg st="113" end="220"/>
                                            </p:txEl>
                                          </p:spTgt>
                                        </p:tgtEl>
                                        <p:attrNameLst>
                                          <p:attrName>style.visibility</p:attrName>
                                        </p:attrNameLst>
                                      </p:cBhvr>
                                      <p:to>
                                        <p:strVal val="visible"/>
                                      </p:to>
                                    </p:set>
                                    <p:animEffect transition="in" filter="randombar(horizontal)">
                                      <p:cBhvr additive="repl">
                                        <p:cTn id="20" dur="500"/>
                                        <p:tgtEl>
                                          <p:spTgt spid="103">
                                            <p:txEl>
                                              <p:pRg st="113" end="220"/>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103">
                                            <p:txEl>
                                              <p:pRg st="220" end="347"/>
                                            </p:txEl>
                                          </p:spTgt>
                                        </p:tgtEl>
                                        <p:attrNameLst>
                                          <p:attrName>style.visibility</p:attrName>
                                        </p:attrNameLst>
                                      </p:cBhvr>
                                      <p:to>
                                        <p:strVal val="visible"/>
                                      </p:to>
                                    </p:set>
                                    <p:animEffect transition="in" filter="randombar(horizontal)">
                                      <p:cBhvr additive="repl">
                                        <p:cTn id="23" dur="500"/>
                                        <p:tgtEl>
                                          <p:spTgt spid="103">
                                            <p:txEl>
                                              <p:pRg st="220" end="347"/>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103">
                                            <p:txEl>
                                              <p:pRg st="347" end="411"/>
                                            </p:txEl>
                                          </p:spTgt>
                                        </p:tgtEl>
                                        <p:attrNameLst>
                                          <p:attrName>style.visibility</p:attrName>
                                        </p:attrNameLst>
                                      </p:cBhvr>
                                      <p:to>
                                        <p:strVal val="visible"/>
                                      </p:to>
                                    </p:set>
                                    <p:animEffect transition="in" filter="randombar(horizontal)">
                                      <p:cBhvr additive="repl">
                                        <p:cTn id="26" dur="500"/>
                                        <p:tgtEl>
                                          <p:spTgt spid="103">
                                            <p:txEl>
                                              <p:pRg st="347" end="411"/>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103">
                                            <p:txEl>
                                              <p:pRg st="411" end="461"/>
                                            </p:txEl>
                                          </p:spTgt>
                                        </p:tgtEl>
                                        <p:attrNameLst>
                                          <p:attrName>style.visibility</p:attrName>
                                        </p:attrNameLst>
                                      </p:cBhvr>
                                      <p:to>
                                        <p:strVal val="visible"/>
                                      </p:to>
                                    </p:set>
                                    <p:animEffect transition="in" filter="randombar(horizontal)">
                                      <p:cBhvr additive="repl">
                                        <p:cTn id="29" dur="500"/>
                                        <p:tgtEl>
                                          <p:spTgt spid="103">
                                            <p:txEl>
                                              <p:pRg st="411" end="46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1484280" y="566640"/>
            <a:ext cx="10018440" cy="5679360"/>
          </a:xfrm>
          <a:prstGeom prst="rect">
            <a:avLst/>
          </a:prstGeom>
          <a:noFill/>
          <a:ln>
            <a:noFill/>
          </a:ln>
        </p:spPr>
        <p:txBody>
          <a:bodyPr anchor="ctr"/>
          <a:lstStyle/>
          <a:p>
            <a:pPr>
              <a:lnSpc>
                <a:spcPct val="100000"/>
              </a:lnSpc>
            </a:pPr>
            <a:r>
              <a:rPr lang="en-US" sz="2800" strike="noStrike">
                <a:solidFill>
                  <a:srgbClr val="7E28CD"/>
                </a:solidFill>
                <a:latin typeface="Corbel"/>
              </a:rPr>
              <a:t>Déjeuner:</a:t>
            </a:r>
            <a:endParaRPr/>
          </a:p>
          <a:p>
            <a:pPr>
              <a:lnSpc>
                <a:spcPct val="100000"/>
              </a:lnSpc>
            </a:pPr>
            <a:r>
              <a:rPr lang="en-US" sz="2800" strike="noStrike">
                <a:solidFill>
                  <a:srgbClr val="AF2764"/>
                </a:solidFill>
                <a:latin typeface="Corbel"/>
              </a:rPr>
              <a:t>L'entrée</a:t>
            </a:r>
            <a:r>
              <a:rPr lang="en-US" sz="2800" strike="noStrike">
                <a:solidFill>
                  <a:srgbClr val="000000"/>
                </a:solidFill>
                <a:latin typeface="Corbel"/>
              </a:rPr>
              <a:t>: les crudités, la charcuterie, les tartes salées, les escargots;</a:t>
            </a:r>
            <a:endParaRPr/>
          </a:p>
          <a:p>
            <a:pPr>
              <a:lnSpc>
                <a:spcPct val="100000"/>
              </a:lnSpc>
            </a:pPr>
            <a:r>
              <a:rPr lang="en-US" sz="2800" strike="noStrike">
                <a:solidFill>
                  <a:srgbClr val="AF2764"/>
                </a:solidFill>
                <a:latin typeface="Corbel"/>
              </a:rPr>
              <a:t>Le plat de rèsistance</a:t>
            </a:r>
            <a:r>
              <a:rPr lang="en-US" sz="2800" strike="noStrike">
                <a:solidFill>
                  <a:srgbClr val="000000"/>
                </a:solidFill>
                <a:latin typeface="Corbel"/>
              </a:rPr>
              <a:t>: de la viande ( poisson, porc, poulet, dinde) avec des lègumes (haricots vert, carottes, oubergines), des féculents (pommes de terre, riz, pates), lègumes secs (lentilles, haricots en grains);</a:t>
            </a:r>
            <a:endParaRPr/>
          </a:p>
          <a:p>
            <a:pPr>
              <a:lnSpc>
                <a:spcPct val="100000"/>
              </a:lnSpc>
            </a:pPr>
            <a:r>
              <a:rPr lang="en-US" sz="2800" strike="noStrike">
                <a:solidFill>
                  <a:srgbClr val="AF2764"/>
                </a:solidFill>
                <a:latin typeface="Corbel"/>
              </a:rPr>
              <a:t>Le fromage</a:t>
            </a:r>
            <a:r>
              <a:rPr lang="en-US" sz="2800" strike="noStrike">
                <a:solidFill>
                  <a:srgbClr val="000000"/>
                </a:solidFill>
                <a:latin typeface="Corbel"/>
              </a:rPr>
              <a:t>: (de vache, de chèvre ou de brebis);</a:t>
            </a:r>
            <a:endParaRPr/>
          </a:p>
          <a:p>
            <a:pPr>
              <a:lnSpc>
                <a:spcPct val="100000"/>
              </a:lnSpc>
            </a:pPr>
            <a:r>
              <a:rPr lang="en-US" sz="2800" strike="noStrike">
                <a:solidFill>
                  <a:srgbClr val="AF2764"/>
                </a:solidFill>
                <a:latin typeface="Corbel"/>
              </a:rPr>
              <a:t>Le dessert</a:t>
            </a:r>
            <a:r>
              <a:rPr lang="en-US" sz="2800" strike="noStrike">
                <a:solidFill>
                  <a:srgbClr val="000000"/>
                </a:solidFill>
                <a:latin typeface="Corbel"/>
              </a:rPr>
              <a:t>: fruits, patisseries, glace, entremets (crème caramel, flan, etc);</a:t>
            </a:r>
            <a:endParaRPr/>
          </a:p>
          <a:p>
            <a:pPr>
              <a:lnSpc>
                <a:spcPct val="100000"/>
              </a:lnSpc>
            </a:pPr>
            <a:r>
              <a:rPr lang="en-US" sz="2800" strike="noStrike">
                <a:solidFill>
                  <a:srgbClr val="AF2764"/>
                </a:solidFill>
                <a:latin typeface="Corbel"/>
              </a:rPr>
              <a:t>Les boissons</a:t>
            </a:r>
            <a:r>
              <a:rPr lang="en-US" sz="2800" strike="noStrike">
                <a:solidFill>
                  <a:srgbClr val="000000"/>
                </a:solidFill>
                <a:latin typeface="Corbel"/>
              </a:rPr>
              <a:t>: le vin de table, le vin de pays, le vin d'Appellation d'Origine Controlée, le vin rouge, le vin rosé, le vin blanc, l'eau, les boissons gazeuses, les boissons non-alcoolisées;</a:t>
            </a:r>
            <a:endParaRPr/>
          </a:p>
          <a:p>
            <a:pPr>
              <a:lnSpc>
                <a:spcPct val="100000"/>
              </a:lnSpc>
            </a:pPr>
            <a:endParaRPr/>
          </a:p>
        </p:txBody>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
                                            <p:txEl>
                                              <p:pRg st="0" end="10"/>
                                            </p:txEl>
                                          </p:spTgt>
                                        </p:tgtEl>
                                        <p:attrNameLst>
                                          <p:attrName>style.visibility</p:attrName>
                                        </p:attrNameLst>
                                      </p:cBhvr>
                                      <p:to>
                                        <p:strVal val="visible"/>
                                      </p:to>
                                    </p:set>
                                    <p:animEffect transition="out" filter="wipe(down)">
                                      <p:cBhvr additive="repl">
                                        <p:cTn id="7" dur="500"/>
                                        <p:tgtEl>
                                          <p:spTgt spid="104">
                                            <p:txEl>
                                              <p:pRg st="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4">
                                            <p:txEl>
                                              <p:pRg st="10" end="84"/>
                                            </p:txEl>
                                          </p:spTgt>
                                        </p:tgtEl>
                                        <p:attrNameLst>
                                          <p:attrName>style.visibility</p:attrName>
                                        </p:attrNameLst>
                                      </p:cBhvr>
                                      <p:to>
                                        <p:strVal val="visible"/>
                                      </p:to>
                                    </p:set>
                                    <p:anim calcmode="lin" valueType="num">
                                      <p:cBhvr additive="repl">
                                        <p:cTn id="12" dur="500" fill="hold"/>
                                        <p:tgtEl>
                                          <p:spTgt spid="104">
                                            <p:txEl>
                                              <p:pRg st="10" end="84"/>
                                            </p:txEl>
                                          </p:spTgt>
                                        </p:tgtEl>
                                        <p:attrNameLst>
                                          <p:attrName/>
                                        </p:attrNameLst>
                                      </p:cBhvr>
                                      <p:tavLst>
                                        <p:tav tm="0">
                                          <p:val>
                                            <p:boolVal val="0"/>
                                          </p:val>
                                        </p:tav>
                                        <p:tav tm="100000">
                                          <p:val>
                                            <p:strVal val="#ppt_w"/>
                                          </p:val>
                                        </p:tav>
                                      </p:tavLst>
                                    </p:anim>
                                    <p:anim calcmode="lin" valueType="num">
                                      <p:cBhvr additive="repl">
                                        <p:cTn id="13" dur="500" fill="hold"/>
                                        <p:tgtEl>
                                          <p:spTgt spid="104">
                                            <p:txEl>
                                              <p:pRg st="10" end="84"/>
                                            </p:txEl>
                                          </p:spTgt>
                                        </p:tgtEl>
                                        <p:attrNameLst>
                                          <p:attrName/>
                                        </p:attrNameLst>
                                      </p:cBhvr>
                                      <p:tavLst>
                                        <p:tav tm="0">
                                          <p:val>
                                            <p:boolVal val="0"/>
                                          </p:val>
                                        </p:tav>
                                        <p:tav tm="100000">
                                          <p:val>
                                            <p:strVal val="#ppt_h"/>
                                          </p:val>
                                        </p:tav>
                                      </p:tavLst>
                                    </p:anim>
                                    <p:animEffect transition="in" filter="fade">
                                      <p:cBhvr additive="repl">
                                        <p:cTn id="14" dur="500"/>
                                        <p:tgtEl>
                                          <p:spTgt spid="104">
                                            <p:txEl>
                                              <p:pRg st="10" end="84"/>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04">
                                            <p:txEl>
                                              <p:pRg st="84" end="299"/>
                                            </p:txEl>
                                          </p:spTgt>
                                        </p:tgtEl>
                                        <p:attrNameLst>
                                          <p:attrName>style.visibility</p:attrName>
                                        </p:attrNameLst>
                                      </p:cBhvr>
                                      <p:to>
                                        <p:strVal val="visible"/>
                                      </p:to>
                                    </p:set>
                                    <p:anim calcmode="lin" valueType="num">
                                      <p:cBhvr additive="repl">
                                        <p:cTn id="17" dur="500" fill="hold"/>
                                        <p:tgtEl>
                                          <p:spTgt spid="104">
                                            <p:txEl>
                                              <p:pRg st="84" end="299"/>
                                            </p:txEl>
                                          </p:spTgt>
                                        </p:tgtEl>
                                        <p:attrNameLst>
                                          <p:attrName/>
                                        </p:attrNameLst>
                                      </p:cBhvr>
                                      <p:tavLst>
                                        <p:tav tm="0">
                                          <p:val>
                                            <p:boolVal val="0"/>
                                          </p:val>
                                        </p:tav>
                                        <p:tav tm="100000">
                                          <p:val>
                                            <p:strVal val="#ppt_w"/>
                                          </p:val>
                                        </p:tav>
                                      </p:tavLst>
                                    </p:anim>
                                    <p:anim calcmode="lin" valueType="num">
                                      <p:cBhvr additive="repl">
                                        <p:cTn id="18" dur="500" fill="hold"/>
                                        <p:tgtEl>
                                          <p:spTgt spid="104">
                                            <p:txEl>
                                              <p:pRg st="84" end="299"/>
                                            </p:txEl>
                                          </p:spTgt>
                                        </p:tgtEl>
                                        <p:attrNameLst>
                                          <p:attrName/>
                                        </p:attrNameLst>
                                      </p:cBhvr>
                                      <p:tavLst>
                                        <p:tav tm="0">
                                          <p:val>
                                            <p:boolVal val="0"/>
                                          </p:val>
                                        </p:tav>
                                        <p:tav tm="100000">
                                          <p:val>
                                            <p:strVal val="#ppt_h"/>
                                          </p:val>
                                        </p:tav>
                                      </p:tavLst>
                                    </p:anim>
                                    <p:animEffect transition="in" filter="fade">
                                      <p:cBhvr additive="repl">
                                        <p:cTn id="19" dur="500"/>
                                        <p:tgtEl>
                                          <p:spTgt spid="104">
                                            <p:txEl>
                                              <p:pRg st="84" end="299"/>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104">
                                            <p:txEl>
                                              <p:pRg st="299" end="347"/>
                                            </p:txEl>
                                          </p:spTgt>
                                        </p:tgtEl>
                                        <p:attrNameLst>
                                          <p:attrName>style.visibility</p:attrName>
                                        </p:attrNameLst>
                                      </p:cBhvr>
                                      <p:to>
                                        <p:strVal val="visible"/>
                                      </p:to>
                                    </p:set>
                                    <p:anim calcmode="lin" valueType="num">
                                      <p:cBhvr additive="repl">
                                        <p:cTn id="22" dur="500" fill="hold"/>
                                        <p:tgtEl>
                                          <p:spTgt spid="104">
                                            <p:txEl>
                                              <p:pRg st="299" end="347"/>
                                            </p:txEl>
                                          </p:spTgt>
                                        </p:tgtEl>
                                        <p:attrNameLst>
                                          <p:attrName/>
                                        </p:attrNameLst>
                                      </p:cBhvr>
                                      <p:tavLst>
                                        <p:tav tm="0">
                                          <p:val>
                                            <p:boolVal val="0"/>
                                          </p:val>
                                        </p:tav>
                                        <p:tav tm="100000">
                                          <p:val>
                                            <p:strVal val="#ppt_w"/>
                                          </p:val>
                                        </p:tav>
                                      </p:tavLst>
                                    </p:anim>
                                    <p:anim calcmode="lin" valueType="num">
                                      <p:cBhvr additive="repl">
                                        <p:cTn id="23" dur="500" fill="hold"/>
                                        <p:tgtEl>
                                          <p:spTgt spid="104">
                                            <p:txEl>
                                              <p:pRg st="299" end="347"/>
                                            </p:txEl>
                                          </p:spTgt>
                                        </p:tgtEl>
                                        <p:attrNameLst>
                                          <p:attrName/>
                                        </p:attrNameLst>
                                      </p:cBhvr>
                                      <p:tavLst>
                                        <p:tav tm="0">
                                          <p:val>
                                            <p:boolVal val="0"/>
                                          </p:val>
                                        </p:tav>
                                        <p:tav tm="100000">
                                          <p:val>
                                            <p:strVal val="#ppt_h"/>
                                          </p:val>
                                        </p:tav>
                                      </p:tavLst>
                                    </p:anim>
                                    <p:animEffect transition="in" filter="fade">
                                      <p:cBhvr additive="repl">
                                        <p:cTn id="24" dur="500"/>
                                        <p:tgtEl>
                                          <p:spTgt spid="104">
                                            <p:txEl>
                                              <p:pRg st="299" end="347"/>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104">
                                            <p:txEl>
                                              <p:pRg st="347" end="425"/>
                                            </p:txEl>
                                          </p:spTgt>
                                        </p:tgtEl>
                                        <p:attrNameLst>
                                          <p:attrName>style.visibility</p:attrName>
                                        </p:attrNameLst>
                                      </p:cBhvr>
                                      <p:to>
                                        <p:strVal val="visible"/>
                                      </p:to>
                                    </p:set>
                                    <p:anim calcmode="lin" valueType="num">
                                      <p:cBhvr additive="repl">
                                        <p:cTn id="27" dur="500" fill="hold"/>
                                        <p:tgtEl>
                                          <p:spTgt spid="104">
                                            <p:txEl>
                                              <p:pRg st="347" end="425"/>
                                            </p:txEl>
                                          </p:spTgt>
                                        </p:tgtEl>
                                        <p:attrNameLst>
                                          <p:attrName/>
                                        </p:attrNameLst>
                                      </p:cBhvr>
                                      <p:tavLst>
                                        <p:tav tm="0">
                                          <p:val>
                                            <p:boolVal val="0"/>
                                          </p:val>
                                        </p:tav>
                                        <p:tav tm="100000">
                                          <p:val>
                                            <p:strVal val="#ppt_w"/>
                                          </p:val>
                                        </p:tav>
                                      </p:tavLst>
                                    </p:anim>
                                    <p:anim calcmode="lin" valueType="num">
                                      <p:cBhvr additive="repl">
                                        <p:cTn id="28" dur="500" fill="hold"/>
                                        <p:tgtEl>
                                          <p:spTgt spid="104">
                                            <p:txEl>
                                              <p:pRg st="347" end="425"/>
                                            </p:txEl>
                                          </p:spTgt>
                                        </p:tgtEl>
                                        <p:attrNameLst>
                                          <p:attrName/>
                                        </p:attrNameLst>
                                      </p:cBhvr>
                                      <p:tavLst>
                                        <p:tav tm="0">
                                          <p:val>
                                            <p:boolVal val="0"/>
                                          </p:val>
                                        </p:tav>
                                        <p:tav tm="100000">
                                          <p:val>
                                            <p:strVal val="#ppt_h"/>
                                          </p:val>
                                        </p:tav>
                                      </p:tavLst>
                                    </p:anim>
                                    <p:animEffect transition="in" filter="fade">
                                      <p:cBhvr additive="repl">
                                        <p:cTn id="29" dur="500"/>
                                        <p:tgtEl>
                                          <p:spTgt spid="104">
                                            <p:txEl>
                                              <p:pRg st="347" end="425"/>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104">
                                            <p:txEl>
                                              <p:pRg st="425" end="615"/>
                                            </p:txEl>
                                          </p:spTgt>
                                        </p:tgtEl>
                                        <p:attrNameLst>
                                          <p:attrName>style.visibility</p:attrName>
                                        </p:attrNameLst>
                                      </p:cBhvr>
                                      <p:to>
                                        <p:strVal val="visible"/>
                                      </p:to>
                                    </p:set>
                                    <p:anim calcmode="lin" valueType="num">
                                      <p:cBhvr additive="repl">
                                        <p:cTn id="32" dur="500" fill="hold"/>
                                        <p:tgtEl>
                                          <p:spTgt spid="104">
                                            <p:txEl>
                                              <p:pRg st="425" end="615"/>
                                            </p:txEl>
                                          </p:spTgt>
                                        </p:tgtEl>
                                        <p:attrNameLst>
                                          <p:attrName/>
                                        </p:attrNameLst>
                                      </p:cBhvr>
                                      <p:tavLst>
                                        <p:tav tm="0">
                                          <p:val>
                                            <p:boolVal val="0"/>
                                          </p:val>
                                        </p:tav>
                                        <p:tav tm="100000">
                                          <p:val>
                                            <p:strVal val="#ppt_w"/>
                                          </p:val>
                                        </p:tav>
                                      </p:tavLst>
                                    </p:anim>
                                    <p:anim calcmode="lin" valueType="num">
                                      <p:cBhvr additive="repl">
                                        <p:cTn id="33" dur="500" fill="hold"/>
                                        <p:tgtEl>
                                          <p:spTgt spid="104">
                                            <p:txEl>
                                              <p:pRg st="425" end="615"/>
                                            </p:txEl>
                                          </p:spTgt>
                                        </p:tgtEl>
                                        <p:attrNameLst>
                                          <p:attrName/>
                                        </p:attrNameLst>
                                      </p:cBhvr>
                                      <p:tavLst>
                                        <p:tav tm="0">
                                          <p:val>
                                            <p:boolVal val="0"/>
                                          </p:val>
                                        </p:tav>
                                        <p:tav tm="100000">
                                          <p:val>
                                            <p:strVal val="#ppt_h"/>
                                          </p:val>
                                        </p:tav>
                                      </p:tavLst>
                                    </p:anim>
                                    <p:animEffect transition="in" filter="fade">
                                      <p:cBhvr additive="repl">
                                        <p:cTn id="34" dur="500"/>
                                        <p:tgtEl>
                                          <p:spTgt spid="104">
                                            <p:txEl>
                                              <p:pRg st="425" end="6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1"/>
          <p:cNvSpPr txBox="1"/>
          <p:nvPr/>
        </p:nvSpPr>
        <p:spPr>
          <a:xfrm>
            <a:off x="1484280" y="644040"/>
            <a:ext cx="10018440" cy="5146920"/>
          </a:xfrm>
          <a:prstGeom prst="rect">
            <a:avLst/>
          </a:prstGeom>
          <a:noFill/>
          <a:ln>
            <a:noFill/>
          </a:ln>
        </p:spPr>
        <p:txBody>
          <a:bodyPr anchor="ctr"/>
          <a:lstStyle/>
          <a:p>
            <a:pPr>
              <a:lnSpc>
                <a:spcPct val="100000"/>
              </a:lnSpc>
            </a:pPr>
            <a:r>
              <a:rPr lang="en-US" sz="2400" strike="noStrike">
                <a:solidFill>
                  <a:srgbClr val="7E28CD"/>
                </a:solidFill>
                <a:latin typeface="Corbel"/>
              </a:rPr>
              <a:t>Le gouter:</a:t>
            </a:r>
            <a:endParaRPr/>
          </a:p>
          <a:p>
            <a:pPr>
              <a:lnSpc>
                <a:spcPct val="100000"/>
              </a:lnSpc>
            </a:pPr>
            <a:r>
              <a:rPr lang="en-US" sz="2400" strike="noStrike">
                <a:solidFill>
                  <a:srgbClr val="000000"/>
                </a:solidFill>
                <a:latin typeface="Corbel"/>
              </a:rPr>
              <a:t>une tartine de pain avec un morceau de chocolat, ou bien encore d’un pain au chocolat;</a:t>
            </a:r>
            <a:endParaRPr/>
          </a:p>
          <a:p>
            <a:pPr>
              <a:lnSpc>
                <a:spcPct val="100000"/>
              </a:lnSpc>
            </a:pPr>
            <a:r>
              <a:rPr lang="en-US" sz="2400" strike="noStrike">
                <a:solidFill>
                  <a:srgbClr val="7E28CD"/>
                </a:solidFill>
                <a:latin typeface="Corbel"/>
              </a:rPr>
              <a:t>Le diner: </a:t>
            </a:r>
            <a:endParaRPr/>
          </a:p>
          <a:p>
            <a:pPr>
              <a:lnSpc>
                <a:spcPct val="100000"/>
              </a:lnSpc>
            </a:pPr>
            <a:r>
              <a:rPr lang="en-US" sz="2400" strike="noStrike">
                <a:solidFill>
                  <a:srgbClr val="000000"/>
                </a:solidFill>
                <a:latin typeface="Corbel"/>
              </a:rPr>
              <a:t>les salades composées, une soupe, un potage;</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pic>
        <p:nvPicPr>
          <p:cNvPr id="106" name="Immagine 3"/>
          <p:cNvPicPr/>
          <p:nvPr/>
        </p:nvPicPr>
        <p:blipFill>
          <a:blip r:embed="rId2"/>
          <a:stretch/>
        </p:blipFill>
        <p:spPr>
          <a:xfrm>
            <a:off x="4479480" y="3565440"/>
            <a:ext cx="4028040" cy="2694960"/>
          </a:xfrm>
          <a:prstGeom prst="rect">
            <a:avLst/>
          </a:prstGeom>
          <a:ln>
            <a:noFill/>
          </a:ln>
        </p:spPr>
      </p:pic>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05">
                                            <p:txEl>
                                              <p:pRg st="0" end="11"/>
                                            </p:txEl>
                                          </p:spTgt>
                                        </p:tgtEl>
                                        <p:attrNameLst>
                                          <p:attrName>style.visibility</p:attrName>
                                        </p:attrNameLst>
                                      </p:cBhvr>
                                      <p:to>
                                        <p:strVal val="visible"/>
                                      </p:to>
                                    </p:set>
                                    <p:animEffect transition="in" filter="fade">
                                      <p:cBhvr additive="repl">
                                        <p:cTn id="7" dur="500"/>
                                        <p:tgtEl>
                                          <p:spTgt spid="105">
                                            <p:txEl>
                                              <p:pRg st="0"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5">
                                            <p:txEl>
                                              <p:pRg st="11" end="98"/>
                                            </p:txEl>
                                          </p:spTgt>
                                        </p:tgtEl>
                                        <p:attrNameLst>
                                          <p:attrName>style.visibility</p:attrName>
                                        </p:attrNameLst>
                                      </p:cBhvr>
                                      <p:to>
                                        <p:strVal val="visible"/>
                                      </p:to>
                                    </p:set>
                                    <p:animEffect transition="out" filter="barn(inVertical)">
                                      <p:cBhvr additive="repl">
                                        <p:cTn id="12" dur="500"/>
                                        <p:tgtEl>
                                          <p:spTgt spid="105">
                                            <p:txEl>
                                              <p:pRg st="11" end="9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p:cTn id="16" dur="1" fill="hold">
                                          <p:stCondLst>
                                            <p:cond delay="0"/>
                                          </p:stCondLst>
                                        </p:cTn>
                                        <p:tgtEl>
                                          <p:spTgt spid="105">
                                            <p:txEl>
                                              <p:pRg st="98" end="109"/>
                                            </p:txEl>
                                          </p:spTgt>
                                        </p:tgtEl>
                                        <p:attrNameLst>
                                          <p:attrName>style.visibility</p:attrName>
                                        </p:attrNameLst>
                                      </p:cBhvr>
                                      <p:to>
                                        <p:strVal val="visible"/>
                                      </p:to>
                                    </p:set>
                                    <p:animEffect transition="in" filter="fade">
                                      <p:cBhvr additive="repl">
                                        <p:cTn id="17" dur="500"/>
                                        <p:tgtEl>
                                          <p:spTgt spid="105">
                                            <p:txEl>
                                              <p:pRg st="98" end="10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fill="hold" nodeType="clickEffect">
                                  <p:stCondLst>
                                    <p:cond delay="0"/>
                                  </p:stCondLst>
                                  <p:childTnLst>
                                    <p:set>
                                      <p:cBhvr>
                                        <p:cTn id="21" dur="1" fill="hold">
                                          <p:stCondLst>
                                            <p:cond delay="0"/>
                                          </p:stCondLst>
                                        </p:cTn>
                                        <p:tgtEl>
                                          <p:spTgt spid="105">
                                            <p:txEl>
                                              <p:pRg st="109" end="154"/>
                                            </p:txEl>
                                          </p:spTgt>
                                        </p:tgtEl>
                                        <p:attrNameLst>
                                          <p:attrName>style.visibility</p:attrName>
                                        </p:attrNameLst>
                                      </p:cBhvr>
                                      <p:to>
                                        <p:strVal val="visible"/>
                                      </p:to>
                                    </p:set>
                                    <p:anim calcmode="lin" valueType="num">
                                      <p:cBhvr additive="repl">
                                        <p:cTn id="22" dur="1000" fill="hold"/>
                                        <p:tgtEl>
                                          <p:spTgt spid="105">
                                            <p:txEl>
                                              <p:pRg st="109" end="154"/>
                                            </p:txEl>
                                          </p:spTgt>
                                        </p:tgtEl>
                                        <p:attrNameLst>
                                          <p:attrName/>
                                        </p:attrNameLst>
                                      </p:cBhvr>
                                      <p:tavLst>
                                        <p:tav tm="0">
                                          <p:val>
                                            <p:boolVal val="0"/>
                                          </p:val>
                                        </p:tav>
                                        <p:tav tm="100000">
                                          <p:val>
                                            <p:strVal val="#ppt_w"/>
                                          </p:val>
                                        </p:tav>
                                      </p:tavLst>
                                    </p:anim>
                                    <p:anim calcmode="lin" valueType="num">
                                      <p:cBhvr additive="repl">
                                        <p:cTn id="23" dur="1000" fill="hold"/>
                                        <p:tgtEl>
                                          <p:spTgt spid="105">
                                            <p:txEl>
                                              <p:pRg st="109" end="154"/>
                                            </p:txEl>
                                          </p:spTgt>
                                        </p:tgtEl>
                                        <p:attrNameLst>
                                          <p:attrName/>
                                        </p:attrNameLst>
                                      </p:cBhvr>
                                      <p:tavLst>
                                        <p:tav tm="0">
                                          <p:val>
                                            <p:boolVal val="0"/>
                                          </p:val>
                                        </p:tav>
                                        <p:tav tm="100000">
                                          <p:val>
                                            <p:strVal val="#ppt_h"/>
                                          </p:val>
                                        </p:tav>
                                      </p:tavLst>
                                    </p:anim>
                                    <p:anim calcmode="lin" valueType="num">
                                      <p:cBhvr additive="repl">
                                        <p:cTn id="24" dur="1000" fill="hold"/>
                                        <p:tgtEl>
                                          <p:spTgt spid="105">
                                            <p:txEl>
                                              <p:pRg st="109" end="154"/>
                                            </p:txEl>
                                          </p:spTgt>
                                        </p:tgtEl>
                                        <p:attrNameLst>
                                          <p:attrName/>
                                        </p:attrNameLst>
                                      </p:cBhvr>
                                      <p:tavLst>
                                        <p:tav tm="0">
                                          <p:val>
                                            <p:strVal val="90"/>
                                          </p:val>
                                        </p:tav>
                                        <p:tav tm="100000">
                                          <p:val>
                                            <p:strVal val="0"/>
                                          </p:val>
                                        </p:tav>
                                      </p:tavLst>
                                    </p:anim>
                                    <p:animEffect transition="in" filter="fade">
                                      <p:cBhvr additive="repl">
                                        <p:cTn id="25" dur="1000"/>
                                        <p:tgtEl>
                                          <p:spTgt spid="105">
                                            <p:txEl>
                                              <p:pRg st="109" end="15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1484280" y="1030320"/>
            <a:ext cx="10018440" cy="4760640"/>
          </a:xfrm>
          <a:prstGeom prst="rect">
            <a:avLst/>
          </a:prstGeom>
          <a:noFill/>
          <a:ln>
            <a:noFill/>
          </a:ln>
        </p:spPr>
        <p:txBody>
          <a:bodyPr anchor="ctr"/>
          <a:lstStyle/>
          <a:p>
            <a:pPr>
              <a:lnSpc>
                <a:spcPct val="100000"/>
              </a:lnSpc>
            </a:pPr>
            <a:r>
              <a:rPr lang="en-US" sz="2400" strike="noStrike" dirty="0">
                <a:solidFill>
                  <a:srgbClr val="0099FF"/>
                </a:solidFill>
                <a:latin typeface="Corbel"/>
              </a:rPr>
              <a:t>                                           </a:t>
            </a:r>
            <a:r>
              <a:rPr lang="en-US" sz="2400" strike="noStrike" dirty="0" err="1">
                <a:solidFill>
                  <a:srgbClr val="7E28CD"/>
                </a:solidFill>
                <a:latin typeface="Corbel"/>
              </a:rPr>
              <a:t>peut</a:t>
            </a:r>
            <a:r>
              <a:rPr lang="en-US" sz="2400" strike="noStrike" dirty="0">
                <a:solidFill>
                  <a:srgbClr val="7E28CD"/>
                </a:solidFill>
                <a:latin typeface="Corbel"/>
              </a:rPr>
              <a:t> causer:                   </a:t>
            </a:r>
            <a:r>
              <a:rPr lang="en-US" sz="2400" strike="noStrike" dirty="0" err="1">
                <a:solidFill>
                  <a:srgbClr val="FF00FF"/>
                </a:solidFill>
                <a:latin typeface="Corbel"/>
              </a:rPr>
              <a:t>Boulimie</a:t>
            </a:r>
            <a:endParaRPr dirty="0"/>
          </a:p>
          <a:p>
            <a:pPr>
              <a:lnSpc>
                <a:spcPct val="100000"/>
              </a:lnSpc>
            </a:pPr>
            <a:endParaRPr dirty="0"/>
          </a:p>
          <a:p>
            <a:pPr>
              <a:lnSpc>
                <a:spcPct val="100000"/>
              </a:lnSpc>
            </a:pPr>
            <a:r>
              <a:rPr lang="en-US" sz="2400" strike="noStrike" dirty="0">
                <a:solidFill>
                  <a:srgbClr val="0099FF"/>
                </a:solidFill>
                <a:latin typeface="Corbel"/>
              </a:rPr>
              <a:t>ALIMENTATION</a:t>
            </a:r>
            <a:endParaRPr dirty="0"/>
          </a:p>
          <a:p>
            <a:pPr>
              <a:lnSpc>
                <a:spcPct val="100000"/>
              </a:lnSpc>
            </a:pPr>
            <a:endParaRPr dirty="0"/>
          </a:p>
          <a:p>
            <a:pPr>
              <a:lnSpc>
                <a:spcPct val="100000"/>
              </a:lnSpc>
            </a:pPr>
            <a:r>
              <a:rPr lang="en-US" sz="2400" strike="noStrike" dirty="0">
                <a:solidFill>
                  <a:srgbClr val="0099FF"/>
                </a:solidFill>
                <a:latin typeface="Corbel"/>
              </a:rPr>
              <a:t>                                                                                        </a:t>
            </a:r>
            <a:r>
              <a:rPr lang="en-US" sz="2400" strike="noStrike" dirty="0" err="1">
                <a:solidFill>
                  <a:srgbClr val="FF00FF"/>
                </a:solidFill>
                <a:latin typeface="Corbel"/>
              </a:rPr>
              <a:t>Anorexie</a:t>
            </a:r>
            <a:endParaRPr dirty="0"/>
          </a:p>
        </p:txBody>
      </p:sp>
      <p:sp>
        <p:nvSpPr>
          <p:cNvPr id="108" name="CustomShape 2"/>
          <p:cNvSpPr/>
          <p:nvPr/>
        </p:nvSpPr>
        <p:spPr>
          <a:xfrm flipV="1">
            <a:off x="3735000" y="2523600"/>
            <a:ext cx="2923200" cy="885960"/>
          </a:xfrm>
          <a:prstGeom prst="straightConnector1">
            <a:avLst/>
          </a:prstGeom>
          <a:noFill/>
          <a:ln>
            <a:solidFill>
              <a:schemeClr val="accent6">
                <a:lumMod val="75000"/>
              </a:schemeClr>
            </a:solidFill>
            <a:round/>
            <a:tailEnd type="triangle" w="med" len="med"/>
          </a:ln>
        </p:spPr>
        <p:style>
          <a:lnRef idx="1">
            <a:schemeClr val="accent1"/>
          </a:lnRef>
          <a:fillRef idx="0">
            <a:schemeClr val="accent1"/>
          </a:fillRef>
          <a:effectRef idx="0">
            <a:schemeClr val="accent1"/>
          </a:effectRef>
          <a:fontRef idx="minor"/>
        </p:style>
      </p:sp>
      <p:sp>
        <p:nvSpPr>
          <p:cNvPr id="109" name="CustomShape 3"/>
          <p:cNvSpPr/>
          <p:nvPr/>
        </p:nvSpPr>
        <p:spPr>
          <a:xfrm>
            <a:off x="3735000" y="3410640"/>
            <a:ext cx="2961720" cy="916200"/>
          </a:xfrm>
          <a:prstGeom prst="straightConnector1">
            <a:avLst/>
          </a:prstGeom>
          <a:noFill/>
          <a:ln>
            <a:solidFill>
              <a:schemeClr val="accent6">
                <a:lumMod val="75000"/>
              </a:schemeClr>
            </a:solidFill>
            <a:round/>
            <a:tailEnd type="triangle" w="med" len="med"/>
          </a:ln>
        </p:spPr>
        <p:style>
          <a:lnRef idx="1">
            <a:schemeClr val="accent1"/>
          </a:lnRef>
          <a:fillRef idx="0">
            <a:schemeClr val="accent1"/>
          </a:fillRef>
          <a:effectRef idx="0">
            <a:schemeClr val="accent1"/>
          </a:effectRef>
          <a:fontRef idx="minor"/>
        </p:style>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7">
                                            <p:txEl>
                                              <p:pRg st="84" end="97"/>
                                            </p:txEl>
                                          </p:spTgt>
                                        </p:tgtEl>
                                        <p:attrNameLst>
                                          <p:attrName>style.visibility</p:attrName>
                                        </p:attrNameLst>
                                      </p:cBhvr>
                                      <p:to>
                                        <p:strVal val="visible"/>
                                      </p:to>
                                    </p:set>
                                    <p:animEffect transition="out" filter="wipe(down)">
                                      <p:cBhvr additive="repl">
                                        <p:cTn id="7" dur="500"/>
                                        <p:tgtEl>
                                          <p:spTgt spid="107">
                                            <p:txEl>
                                              <p:pRg st="84" end="97"/>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fill="hold" nodeType="clickEffect">
                                  <p:stCondLst>
                                    <p:cond delay="0"/>
                                  </p:stCondLst>
                                  <p:childTnLst>
                                    <p:set>
                                      <p:cBhvr>
                                        <p:cTn id="11" dur="1" fill="hold">
                                          <p:stCondLst>
                                            <p:cond delay="0"/>
                                          </p:stCondLst>
                                        </p:cTn>
                                        <p:tgtEl>
                                          <p:spTgt spid="107">
                                            <p:txEl>
                                              <p:pRg st="0" end="83"/>
                                            </p:txEl>
                                          </p:spTgt>
                                        </p:tgtEl>
                                        <p:attrNameLst>
                                          <p:attrName>style.visibility</p:attrName>
                                        </p:attrNameLst>
                                      </p:cBhvr>
                                      <p:to>
                                        <p:strVal val="visible"/>
                                      </p:to>
                                    </p:set>
                                    <p:animEffect transition="in" filter="fade">
                                      <p:cBhvr additive="repl">
                                        <p:cTn id="12" dur="2000"/>
                                        <p:tgtEl>
                                          <p:spTgt spid="107">
                                            <p:txEl>
                                              <p:pRg st="0" end="83"/>
                                            </p:txEl>
                                          </p:spTgt>
                                        </p:tgtEl>
                                      </p:cBhvr>
                                    </p:animEffect>
                                    <p:anim calcmode="lin" valueType="num">
                                      <p:cBhvr additive="repl">
                                        <p:cTn id="13" dur="2000" fill="hold"/>
                                        <p:tgtEl>
                                          <p:spTgt spid="107">
                                            <p:txEl>
                                              <p:pRg st="0" end="83"/>
                                            </p:txEl>
                                          </p:spTgt>
                                        </p:tgtEl>
                                        <p:attrNameLst>
                                          <p:attrName/>
                                        </p:attrNameLst>
                                      </p:cBhvr>
                                      <p:tavLst>
                                        <p:tav tm="0">
                                          <p:val>
                                            <p:boolVal val="0"/>
                                          </p:val>
                                        </p:tav>
                                        <p:tav tm="100000">
                                          <p:val>
                                            <p:boolVal val="0"/>
                                          </p:val>
                                        </p:tav>
                                      </p:tavLst>
                                    </p:anim>
                                    <p:anim calcmode="lin" valueType="num">
                                      <p:cBhvr additive="repl">
                                        <p:cTn id="14" dur="2000" fill="hold"/>
                                        <p:tgtEl>
                                          <p:spTgt spid="107">
                                            <p:txEl>
                                              <p:pRg st="0" end="83"/>
                                            </p:txEl>
                                          </p:spTgt>
                                        </p:tgtEl>
                                        <p:attrNameLst>
                                          <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fill="hold" nodeType="clickEffect">
                                  <p:stCondLst>
                                    <p:cond delay="0"/>
                                  </p:stCondLst>
                                  <p:childTnLst>
                                    <p:set>
                                      <p:cBhvr>
                                        <p:cTn id="18" dur="1" fill="hold">
                                          <p:stCondLst>
                                            <p:cond delay="0"/>
                                          </p:stCondLst>
                                        </p:cTn>
                                        <p:tgtEl>
                                          <p:spTgt spid="107">
                                            <p:txEl>
                                              <p:pRg st="98" end="195"/>
                                            </p:txEl>
                                          </p:spTgt>
                                        </p:tgtEl>
                                        <p:attrNameLst>
                                          <p:attrName>style.visibility</p:attrName>
                                        </p:attrNameLst>
                                      </p:cBhvr>
                                      <p:to>
                                        <p:strVal val="visible"/>
                                      </p:to>
                                    </p:set>
                                    <p:animEffect transition="in" filter="fade">
                                      <p:cBhvr additive="repl">
                                        <p:cTn id="19" dur="2000"/>
                                        <p:tgtEl>
                                          <p:spTgt spid="107">
                                            <p:txEl>
                                              <p:pRg st="98" end="195"/>
                                            </p:txEl>
                                          </p:spTgt>
                                        </p:tgtEl>
                                      </p:cBhvr>
                                    </p:animEffect>
                                    <p:anim calcmode="lin" valueType="num">
                                      <p:cBhvr additive="repl">
                                        <p:cTn id="20" dur="2000" fill="hold"/>
                                        <p:tgtEl>
                                          <p:spTgt spid="107">
                                            <p:txEl>
                                              <p:pRg st="98" end="195"/>
                                            </p:txEl>
                                          </p:spTgt>
                                        </p:tgtEl>
                                        <p:attrNameLst>
                                          <p:attrName/>
                                        </p:attrNameLst>
                                      </p:cBhvr>
                                      <p:tavLst>
                                        <p:tav tm="0">
                                          <p:val>
                                            <p:boolVal val="0"/>
                                          </p:val>
                                        </p:tav>
                                        <p:tav tm="100000">
                                          <p:val>
                                            <p:boolVal val="0"/>
                                          </p:val>
                                        </p:tav>
                                      </p:tavLst>
                                    </p:anim>
                                    <p:anim calcmode="lin" valueType="num">
                                      <p:cBhvr additive="repl">
                                        <p:cTn id="21" dur="2000" fill="hold"/>
                                        <p:tgtEl>
                                          <p:spTgt spid="107">
                                            <p:txEl>
                                              <p:pRg st="98" end="195"/>
                                            </p:txEl>
                                          </p:spTgt>
                                        </p:tgtEl>
                                        <p:attrNameLst>
                                          <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fill="hold" nodeType="click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additive="repl">
                                        <p:cTn id="26" dur="500"/>
                                        <p:tgtEl>
                                          <p:spTgt spid="10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fill="hold" nodeType="clickEffect">
                                  <p:stCondLst>
                                    <p:cond delay="0"/>
                                  </p:stCondLst>
                                  <p:childTnLst>
                                    <p:set>
                                      <p:cBhvr>
                                        <p:cTn id="30" dur="1" fill="hold">
                                          <p:stCondLst>
                                            <p:cond delay="0"/>
                                          </p:stCondLst>
                                        </p:cTn>
                                        <p:tgtEl>
                                          <p:spTgt spid="109"/>
                                        </p:tgtEl>
                                        <p:attrNameLst>
                                          <p:attrName>style.visibility</p:attrName>
                                        </p:attrNameLst>
                                      </p:cBhvr>
                                      <p:to>
                                        <p:strVal val="visible"/>
                                      </p:to>
                                    </p:set>
                                    <p:animEffect transition="in" filter="fade">
                                      <p:cBhvr additive="repl">
                                        <p:cTn id="3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Shape 1"/>
          <p:cNvSpPr txBox="1"/>
          <p:nvPr/>
        </p:nvSpPr>
        <p:spPr>
          <a:xfrm>
            <a:off x="1484280" y="685800"/>
            <a:ext cx="10018440" cy="807840"/>
          </a:xfrm>
          <a:prstGeom prst="rect">
            <a:avLst/>
          </a:prstGeom>
          <a:noFill/>
          <a:ln>
            <a:noFill/>
          </a:ln>
        </p:spPr>
        <p:txBody>
          <a:bodyPr anchor="ctr"/>
          <a:lstStyle/>
          <a:p>
            <a:pPr>
              <a:lnSpc>
                <a:spcPct val="100000"/>
              </a:lnSpc>
            </a:pPr>
            <a:r>
              <a:rPr lang="en-US" sz="4000" strike="noStrike">
                <a:solidFill>
                  <a:srgbClr val="FF9900"/>
                </a:solidFill>
                <a:latin typeface="Corbel"/>
              </a:rPr>
              <a:t>Boulimie  </a:t>
            </a:r>
            <a:r>
              <a:rPr lang="en-US" sz="4000" strike="noStrike">
                <a:solidFill>
                  <a:srgbClr val="000000"/>
                </a:solidFill>
                <a:latin typeface="Corbel"/>
              </a:rPr>
              <a:t>                                            </a:t>
            </a:r>
            <a:r>
              <a:rPr lang="en-US" sz="4000" strike="noStrike">
                <a:solidFill>
                  <a:srgbClr val="FF9900"/>
                </a:solidFill>
                <a:latin typeface="Corbel"/>
              </a:rPr>
              <a:t>Anorexie</a:t>
            </a:r>
            <a:endParaRPr/>
          </a:p>
        </p:txBody>
      </p:sp>
      <p:sp>
        <p:nvSpPr>
          <p:cNvPr id="111" name="TextShape 2"/>
          <p:cNvSpPr txBox="1"/>
          <p:nvPr/>
        </p:nvSpPr>
        <p:spPr>
          <a:xfrm>
            <a:off x="1484280" y="1494000"/>
            <a:ext cx="10018440" cy="4296960"/>
          </a:xfrm>
          <a:prstGeom prst="rect">
            <a:avLst/>
          </a:prstGeom>
          <a:noFill/>
          <a:ln>
            <a:noFill/>
          </a:ln>
        </p:spPr>
        <p:txBody>
          <a:bodyPr anchor="ctr"/>
          <a:lstStyle/>
          <a:p>
            <a:pPr>
              <a:lnSpc>
                <a:spcPct val="100000"/>
              </a:lnSpc>
            </a:pPr>
            <a:endParaRPr/>
          </a:p>
          <a:p>
            <a:pPr>
              <a:lnSpc>
                <a:spcPct val="100000"/>
              </a:lnSpc>
            </a:pPr>
            <a:endParaRPr/>
          </a:p>
          <a:p>
            <a:pPr>
              <a:lnSpc>
                <a:spcPct val="100000"/>
              </a:lnSpc>
            </a:pPr>
            <a:r>
              <a:rPr lang="en-US" sz="2400" strike="noStrike">
                <a:solidFill>
                  <a:srgbClr val="000000"/>
                </a:solidFill>
                <a:latin typeface="Corbel"/>
              </a:rPr>
              <a:t>                                                                             </a:t>
            </a:r>
            <a:endParaRPr/>
          </a:p>
          <a:p>
            <a:pPr>
              <a:lnSpc>
                <a:spcPct val="100000"/>
              </a:lnSpc>
            </a:pPr>
            <a:endParaRPr/>
          </a:p>
          <a:p>
            <a:pPr>
              <a:lnSpc>
                <a:spcPct val="100000"/>
              </a:lnSpc>
              <a:buSzPct val="145000"/>
              <a:buFont typeface="Arial"/>
              <a:buChar char="•"/>
            </a:pPr>
            <a:r>
              <a:rPr lang="en-US" sz="2400" strike="noStrike">
                <a:solidFill>
                  <a:srgbClr val="000000"/>
                </a:solidFill>
                <a:latin typeface="Corbel"/>
              </a:rPr>
              <a:t>Quel est-elle?                                                            Quel est-elle?</a:t>
            </a:r>
            <a:endParaRPr/>
          </a:p>
          <a:p>
            <a:pPr>
              <a:lnSpc>
                <a:spcPct val="100000"/>
              </a:lnSpc>
              <a:buSzPct val="145000"/>
              <a:buFont typeface="Arial"/>
              <a:buChar char="•"/>
            </a:pPr>
            <a:r>
              <a:rPr lang="en-US" sz="2400" strike="noStrike">
                <a:solidFill>
                  <a:srgbClr val="000000"/>
                </a:solidFill>
                <a:latin typeface="Corbel"/>
              </a:rPr>
              <a:t>Quels sont les conséguences de                       Quelles sont les conséquences boulimie?                                                                     l’anorexie?</a:t>
            </a:r>
            <a:endParaRPr/>
          </a:p>
        </p:txBody>
      </p:sp>
      <p:pic>
        <p:nvPicPr>
          <p:cNvPr id="112" name="Immagine 3"/>
          <p:cNvPicPr/>
          <p:nvPr/>
        </p:nvPicPr>
        <p:blipFill>
          <a:blip r:embed="rId2"/>
          <a:stretch/>
        </p:blipFill>
        <p:spPr>
          <a:xfrm>
            <a:off x="1484280" y="1494000"/>
            <a:ext cx="2421000" cy="2449080"/>
          </a:xfrm>
          <a:prstGeom prst="rect">
            <a:avLst/>
          </a:prstGeom>
          <a:ln>
            <a:noFill/>
          </a:ln>
        </p:spPr>
      </p:pic>
      <p:pic>
        <p:nvPicPr>
          <p:cNvPr id="113" name="Immagine 4"/>
          <p:cNvPicPr/>
          <p:nvPr/>
        </p:nvPicPr>
        <p:blipFill>
          <a:blip r:embed="rId3"/>
          <a:stretch/>
        </p:blipFill>
        <p:spPr>
          <a:xfrm>
            <a:off x="7780680" y="1494000"/>
            <a:ext cx="2838240" cy="2449080"/>
          </a:xfrm>
          <a:prstGeom prst="rect">
            <a:avLst/>
          </a:prstGeom>
          <a:ln>
            <a:noFill/>
          </a:ln>
        </p:spPr>
      </p:pic>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out" filter="barn(inVertical)">
                                      <p:cBhvr additive="repl">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 calcmode="lin" valueType="num">
                                      <p:cBhvr additive="repl">
                                        <p:cTn id="12" dur="500" fill="hold"/>
                                        <p:tgtEl>
                                          <p:spTgt spid="112"/>
                                        </p:tgtEl>
                                        <p:attrNameLst>
                                          <p:attrName/>
                                        </p:attrNameLst>
                                      </p:cBhvr>
                                      <p:tavLst>
                                        <p:tav tm="0">
                                          <p:val>
                                            <p:boolVal val="0"/>
                                          </p:val>
                                        </p:tav>
                                        <p:tav tm="100000">
                                          <p:val>
                                            <p:strVal val="#ppt_w"/>
                                          </p:val>
                                        </p:tav>
                                      </p:tavLst>
                                    </p:anim>
                                    <p:anim calcmode="lin" valueType="num">
                                      <p:cBhvr additive="repl">
                                        <p:cTn id="13" dur="500" fill="hold"/>
                                        <p:tgtEl>
                                          <p:spTgt spid="112"/>
                                        </p:tgtEl>
                                        <p:attrNameLst>
                                          <p:attrName/>
                                        </p:attrNameLst>
                                      </p:cBhvr>
                                      <p:tavLst>
                                        <p:tav tm="0">
                                          <p:val>
                                            <p:boolVal val="0"/>
                                          </p:val>
                                        </p:tav>
                                        <p:tav tm="100000">
                                          <p:val>
                                            <p:strVal val="#ppt_h"/>
                                          </p:val>
                                        </p:tav>
                                      </p:tavLst>
                                    </p:anim>
                                    <p:animEffect transition="in" filter="fade">
                                      <p:cBhvr additive="repl">
                                        <p:cTn id="14" dur="500"/>
                                        <p:tgtEl>
                                          <p:spTgt spid="1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additive="repl">
                                        <p:cTn id="19" dur="500" fill="hold"/>
                                        <p:tgtEl>
                                          <p:spTgt spid="113"/>
                                        </p:tgtEl>
                                        <p:attrNameLst>
                                          <p:attrName/>
                                        </p:attrNameLst>
                                      </p:cBhvr>
                                      <p:tavLst>
                                        <p:tav tm="0">
                                          <p:val>
                                            <p:boolVal val="0"/>
                                          </p:val>
                                        </p:tav>
                                        <p:tav tm="100000">
                                          <p:val>
                                            <p:strVal val="#ppt_w"/>
                                          </p:val>
                                        </p:tav>
                                      </p:tavLst>
                                    </p:anim>
                                    <p:anim calcmode="lin" valueType="num">
                                      <p:cBhvr additive="repl">
                                        <p:cTn id="20" dur="500" fill="hold"/>
                                        <p:tgtEl>
                                          <p:spTgt spid="113"/>
                                        </p:tgtEl>
                                        <p:attrNameLst>
                                          <p:attrName/>
                                        </p:attrNameLst>
                                      </p:cBhvr>
                                      <p:tavLst>
                                        <p:tav tm="0">
                                          <p:val>
                                            <p:boolVal val="0"/>
                                          </p:val>
                                        </p:tav>
                                        <p:tav tm="100000">
                                          <p:val>
                                            <p:strVal val="#ppt_h"/>
                                          </p:val>
                                        </p:tav>
                                      </p:tavLst>
                                    </p:anim>
                                    <p:animEffect transition="in" filter="fade">
                                      <p:cBhvr additive="repl">
                                        <p:cTn id="21" dur="500"/>
                                        <p:tgtEl>
                                          <p:spTgt spid="11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1">
                                            <p:txEl>
                                              <p:pRg st="81" end="170"/>
                                            </p:txEl>
                                          </p:spTgt>
                                        </p:tgtEl>
                                        <p:attrNameLst>
                                          <p:attrName>style.visibility</p:attrName>
                                        </p:attrNameLst>
                                      </p:cBhvr>
                                      <p:to>
                                        <p:strVal val="visible"/>
                                      </p:to>
                                    </p:set>
                                    <p:anim calcmode="lin" valueType="num">
                                      <p:cBhvr additive="repl">
                                        <p:cTn id="26" dur="500" fill="hold"/>
                                        <p:tgtEl>
                                          <p:spTgt spid="111">
                                            <p:txEl>
                                              <p:pRg st="81" end="170"/>
                                            </p:txEl>
                                          </p:spTgt>
                                        </p:tgtEl>
                                        <p:attrNameLst>
                                          <p:attrName>ppt_x</p:attrName>
                                        </p:attrNameLst>
                                      </p:cBhvr>
                                      <p:tavLst>
                                        <p:tav tm="0">
                                          <p:val>
                                            <p:strVal val="#ppt_x"/>
                                          </p:val>
                                        </p:tav>
                                        <p:tav tm="100000">
                                          <p:val>
                                            <p:strVal val="#ppt_x"/>
                                          </p:val>
                                        </p:tav>
                                      </p:tavLst>
                                    </p:anim>
                                    <p:anim calcmode="lin" valueType="num">
                                      <p:cBhvr additive="repl">
                                        <p:cTn id="27" dur="500" fill="hold"/>
                                        <p:tgtEl>
                                          <p:spTgt spid="111">
                                            <p:txEl>
                                              <p:pRg st="81" end="17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1">
                                            <p:txEl>
                                              <p:pRg st="170" end="343"/>
                                            </p:txEl>
                                          </p:spTgt>
                                        </p:tgtEl>
                                        <p:attrNameLst>
                                          <p:attrName>style.visibility</p:attrName>
                                        </p:attrNameLst>
                                      </p:cBhvr>
                                      <p:to>
                                        <p:strVal val="visible"/>
                                      </p:to>
                                    </p:set>
                                    <p:anim calcmode="lin" valueType="num">
                                      <p:cBhvr additive="repl">
                                        <p:cTn id="32" dur="500" fill="hold"/>
                                        <p:tgtEl>
                                          <p:spTgt spid="111">
                                            <p:txEl>
                                              <p:pRg st="170" end="343"/>
                                            </p:txEl>
                                          </p:spTgt>
                                        </p:tgtEl>
                                        <p:attrNameLst>
                                          <p:attrName>ppt_x</p:attrName>
                                        </p:attrNameLst>
                                      </p:cBhvr>
                                      <p:tavLst>
                                        <p:tav tm="0">
                                          <p:val>
                                            <p:strVal val="#ppt_x"/>
                                          </p:val>
                                        </p:tav>
                                        <p:tav tm="100000">
                                          <p:val>
                                            <p:strVal val="#ppt_x"/>
                                          </p:val>
                                        </p:tav>
                                      </p:tavLst>
                                    </p:anim>
                                    <p:anim calcmode="lin" valueType="num">
                                      <p:cBhvr additive="repl">
                                        <p:cTn id="33" dur="500" fill="hold"/>
                                        <p:tgtEl>
                                          <p:spTgt spid="111">
                                            <p:txEl>
                                              <p:pRg st="170" end="34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1484280" y="685800"/>
            <a:ext cx="10018440" cy="1752120"/>
          </a:xfrm>
          <a:prstGeom prst="rect">
            <a:avLst/>
          </a:prstGeom>
          <a:noFill/>
          <a:ln>
            <a:noFill/>
          </a:ln>
        </p:spPr>
        <p:txBody>
          <a:bodyPr anchor="ctr"/>
          <a:lstStyle/>
          <a:p>
            <a:pPr>
              <a:lnSpc>
                <a:spcPct val="100000"/>
              </a:lnSpc>
            </a:pPr>
            <a:r>
              <a:rPr lang="en-US" sz="4000" strike="noStrike">
                <a:solidFill>
                  <a:srgbClr val="000000"/>
                </a:solidFill>
                <a:latin typeface="comic"/>
              </a:rPr>
              <a:t>Quel est-elle? (BOULIMIE)</a:t>
            </a:r>
            <a:endParaRPr/>
          </a:p>
        </p:txBody>
      </p:sp>
      <p:sp>
        <p:nvSpPr>
          <p:cNvPr id="115" name="TextShape 2"/>
          <p:cNvSpPr txBox="1"/>
          <p:nvPr/>
        </p:nvSpPr>
        <p:spPr>
          <a:xfrm>
            <a:off x="1484280" y="2125800"/>
            <a:ext cx="10018440" cy="4416480"/>
          </a:xfrm>
          <a:prstGeom prst="rect">
            <a:avLst/>
          </a:prstGeom>
          <a:noFill/>
          <a:ln>
            <a:noFill/>
          </a:ln>
        </p:spPr>
        <p:txBody>
          <a:bodyPr anchor="ctr"/>
          <a:lstStyle/>
          <a:p>
            <a:pPr>
              <a:lnSpc>
                <a:spcPct val="100000"/>
              </a:lnSpc>
              <a:buSzPct val="145000"/>
              <a:buFont typeface="Arial"/>
              <a:buChar char="•"/>
            </a:pPr>
            <a:r>
              <a:rPr lang="en-US" sz="2000" strike="noStrike" dirty="0">
                <a:solidFill>
                  <a:srgbClr val="000000"/>
                </a:solidFill>
                <a:latin typeface="Corbel"/>
              </a:rPr>
              <a:t>La </a:t>
            </a:r>
            <a:r>
              <a:rPr lang="en-US" sz="2000" strike="noStrike" dirty="0" err="1">
                <a:solidFill>
                  <a:srgbClr val="000000"/>
                </a:solidFill>
                <a:latin typeface="Corbel"/>
              </a:rPr>
              <a:t>boulimie</a:t>
            </a:r>
            <a:r>
              <a:rPr lang="en-US" sz="2000" strike="noStrike" dirty="0">
                <a:solidFill>
                  <a:srgbClr val="FF0000"/>
                </a:solidFill>
                <a:latin typeface="Corbel"/>
              </a:rPr>
              <a:t> </a:t>
            </a:r>
            <a:r>
              <a:rPr lang="en-US" sz="2000" strike="noStrike" dirty="0" err="1">
                <a:solidFill>
                  <a:srgbClr val="000000"/>
                </a:solidFill>
                <a:latin typeface="Corbel"/>
              </a:rPr>
              <a:t>est</a:t>
            </a:r>
            <a:r>
              <a:rPr lang="en-US" sz="2000" strike="noStrike" dirty="0">
                <a:solidFill>
                  <a:srgbClr val="000000"/>
                </a:solidFill>
                <a:latin typeface="Corbel"/>
              </a:rPr>
              <a:t> un trouble des </a:t>
            </a:r>
            <a:r>
              <a:rPr lang="en-US" sz="2000" strike="noStrike" dirty="0" err="1">
                <a:solidFill>
                  <a:srgbClr val="000000"/>
                </a:solidFill>
                <a:latin typeface="Corbel"/>
              </a:rPr>
              <a:t>conduites</a:t>
            </a:r>
            <a:r>
              <a:rPr lang="en-US" sz="2000" strike="noStrike" dirty="0">
                <a:solidFill>
                  <a:srgbClr val="000000"/>
                </a:solidFill>
                <a:latin typeface="Corbel"/>
              </a:rPr>
              <a:t> </a:t>
            </a:r>
            <a:r>
              <a:rPr lang="en-US" sz="2000" strike="noStrike" dirty="0" err="1">
                <a:solidFill>
                  <a:srgbClr val="000000"/>
                </a:solidFill>
                <a:latin typeface="Corbel"/>
              </a:rPr>
              <a:t>alimentaires</a:t>
            </a:r>
            <a:r>
              <a:rPr lang="en-US" sz="2000" strike="noStrike" dirty="0">
                <a:solidFill>
                  <a:srgbClr val="000000"/>
                </a:solidFill>
                <a:latin typeface="Corbel"/>
              </a:rPr>
              <a:t> </a:t>
            </a:r>
            <a:endParaRPr sz="1400" dirty="0"/>
          </a:p>
          <a:p>
            <a:pPr>
              <a:lnSpc>
                <a:spcPct val="100000"/>
              </a:lnSpc>
              <a:buSzPct val="145000"/>
              <a:buFont typeface="Arial"/>
              <a:buChar char="•"/>
            </a:pPr>
            <a:r>
              <a:rPr lang="en-US" sz="2000" strike="noStrike" dirty="0" err="1">
                <a:solidFill>
                  <a:srgbClr val="000000"/>
                </a:solidFill>
                <a:latin typeface="Corbel"/>
              </a:rPr>
              <a:t>Cette</a:t>
            </a:r>
            <a:r>
              <a:rPr lang="en-US" sz="2000" strike="noStrike" dirty="0">
                <a:solidFill>
                  <a:srgbClr val="000000"/>
                </a:solidFill>
                <a:latin typeface="Corbel"/>
              </a:rPr>
              <a:t> </a:t>
            </a:r>
            <a:r>
              <a:rPr lang="en-US" sz="2000" strike="noStrike" dirty="0" err="1">
                <a:solidFill>
                  <a:srgbClr val="000000"/>
                </a:solidFill>
                <a:latin typeface="Corbel"/>
              </a:rPr>
              <a:t>maladie</a:t>
            </a:r>
            <a:r>
              <a:rPr lang="en-US" sz="2000" strike="noStrike" dirty="0">
                <a:solidFill>
                  <a:srgbClr val="000000"/>
                </a:solidFill>
                <a:latin typeface="Corbel"/>
              </a:rPr>
              <a:t> </a:t>
            </a:r>
            <a:r>
              <a:rPr lang="en-US" sz="2000" strike="noStrike" dirty="0" err="1">
                <a:solidFill>
                  <a:srgbClr val="000000"/>
                </a:solidFill>
                <a:latin typeface="Corbel"/>
              </a:rPr>
              <a:t>est</a:t>
            </a:r>
            <a:r>
              <a:rPr lang="en-US" sz="2000" strike="noStrike" dirty="0">
                <a:solidFill>
                  <a:srgbClr val="000000"/>
                </a:solidFill>
                <a:latin typeface="Corbel"/>
              </a:rPr>
              <a:t> </a:t>
            </a:r>
            <a:r>
              <a:rPr lang="en-US" sz="2000" strike="noStrike" dirty="0" err="1">
                <a:solidFill>
                  <a:srgbClr val="000000"/>
                </a:solidFill>
                <a:latin typeface="Corbel"/>
              </a:rPr>
              <a:t>souvent</a:t>
            </a:r>
            <a:r>
              <a:rPr lang="en-US" sz="2000" strike="noStrike" dirty="0">
                <a:solidFill>
                  <a:srgbClr val="000000"/>
                </a:solidFill>
                <a:latin typeface="Corbel"/>
              </a:rPr>
              <a:t> </a:t>
            </a:r>
            <a:r>
              <a:rPr lang="en-US" sz="2000" strike="noStrike" dirty="0" err="1">
                <a:solidFill>
                  <a:srgbClr val="000000"/>
                </a:solidFill>
                <a:latin typeface="Corbel"/>
              </a:rPr>
              <a:t>apparentée</a:t>
            </a:r>
            <a:r>
              <a:rPr lang="en-US" sz="2000" strike="noStrike" dirty="0">
                <a:solidFill>
                  <a:srgbClr val="000000"/>
                </a:solidFill>
                <a:latin typeface="Corbel"/>
              </a:rPr>
              <a:t> à </a:t>
            </a:r>
            <a:r>
              <a:rPr lang="en-US" sz="2000" strike="noStrike" dirty="0" err="1">
                <a:solidFill>
                  <a:srgbClr val="000000"/>
                </a:solidFill>
                <a:latin typeface="Corbel"/>
              </a:rPr>
              <a:t>une</a:t>
            </a:r>
            <a:r>
              <a:rPr lang="en-US" sz="2000" strike="noStrike" dirty="0">
                <a:solidFill>
                  <a:srgbClr val="000000"/>
                </a:solidFill>
                <a:latin typeface="Corbel"/>
              </a:rPr>
              <a:t> </a:t>
            </a:r>
            <a:r>
              <a:rPr lang="en-US" sz="2000" strike="noStrike" dirty="0" err="1">
                <a:solidFill>
                  <a:srgbClr val="000000"/>
                </a:solidFill>
                <a:latin typeface="Corbel"/>
              </a:rPr>
              <a:t>forme</a:t>
            </a:r>
            <a:r>
              <a:rPr lang="en-US" sz="2000" strike="noStrike" dirty="0">
                <a:solidFill>
                  <a:srgbClr val="000000"/>
                </a:solidFill>
                <a:latin typeface="Corbel"/>
              </a:rPr>
              <a:t> </a:t>
            </a:r>
            <a:r>
              <a:rPr lang="en-US" sz="2000" strike="noStrike" dirty="0" err="1">
                <a:solidFill>
                  <a:srgbClr val="000000"/>
                </a:solidFill>
                <a:latin typeface="Corbel"/>
              </a:rPr>
              <a:t>d'addiction</a:t>
            </a:r>
            <a:r>
              <a:rPr lang="en-US" sz="2000" strike="noStrike" dirty="0">
                <a:solidFill>
                  <a:srgbClr val="000000"/>
                </a:solidFill>
                <a:latin typeface="Corbel"/>
              </a:rPr>
              <a:t> </a:t>
            </a:r>
            <a:r>
              <a:rPr lang="en-US" sz="2000" strike="noStrike" dirty="0" err="1">
                <a:solidFill>
                  <a:srgbClr val="000000"/>
                </a:solidFill>
                <a:latin typeface="Corbel"/>
              </a:rPr>
              <a:t>dans</a:t>
            </a:r>
            <a:r>
              <a:rPr lang="en-US" sz="2000" strike="noStrike" dirty="0">
                <a:solidFill>
                  <a:srgbClr val="000000"/>
                </a:solidFill>
                <a:latin typeface="Corbel"/>
              </a:rPr>
              <a:t> la </a:t>
            </a:r>
            <a:r>
              <a:rPr lang="en-US" sz="2000" strike="noStrike" dirty="0" err="1">
                <a:solidFill>
                  <a:srgbClr val="000000"/>
                </a:solidFill>
                <a:latin typeface="Corbel"/>
              </a:rPr>
              <a:t>mesure</a:t>
            </a:r>
            <a:r>
              <a:rPr lang="en-US" sz="2000" strike="noStrike" dirty="0">
                <a:solidFill>
                  <a:srgbClr val="000000"/>
                </a:solidFill>
                <a:latin typeface="Corbel"/>
              </a:rPr>
              <a:t> </a:t>
            </a:r>
            <a:r>
              <a:rPr lang="en-US" sz="2000" strike="noStrike" dirty="0" err="1">
                <a:solidFill>
                  <a:srgbClr val="000000"/>
                </a:solidFill>
                <a:latin typeface="Corbel"/>
              </a:rPr>
              <a:t>où</a:t>
            </a:r>
            <a:r>
              <a:rPr lang="en-US" sz="2000" strike="noStrike" dirty="0">
                <a:solidFill>
                  <a:srgbClr val="000000"/>
                </a:solidFill>
                <a:latin typeface="Corbel"/>
              </a:rPr>
              <a:t> </a:t>
            </a:r>
            <a:r>
              <a:rPr lang="en-US" sz="2000" strike="noStrike" dirty="0" err="1">
                <a:solidFill>
                  <a:srgbClr val="000000"/>
                </a:solidFill>
                <a:latin typeface="Corbel"/>
              </a:rPr>
              <a:t>l'individu</a:t>
            </a:r>
            <a:r>
              <a:rPr lang="en-US" sz="2000" strike="noStrike" dirty="0">
                <a:solidFill>
                  <a:srgbClr val="000000"/>
                </a:solidFill>
                <a:latin typeface="Corbel"/>
              </a:rPr>
              <a:t> </a:t>
            </a:r>
            <a:r>
              <a:rPr lang="en-US" sz="2000" strike="noStrike" dirty="0" err="1">
                <a:solidFill>
                  <a:srgbClr val="000000"/>
                </a:solidFill>
                <a:latin typeface="Corbel"/>
              </a:rPr>
              <a:t>entretiendra</a:t>
            </a:r>
            <a:r>
              <a:rPr lang="en-US" sz="2000" strike="noStrike" dirty="0">
                <a:solidFill>
                  <a:srgbClr val="000000"/>
                </a:solidFill>
                <a:latin typeface="Corbel"/>
              </a:rPr>
              <a:t> avec la </a:t>
            </a:r>
            <a:r>
              <a:rPr lang="en-US" sz="2000" strike="noStrike" dirty="0" err="1">
                <a:solidFill>
                  <a:srgbClr val="000000"/>
                </a:solidFill>
                <a:latin typeface="Corbel"/>
              </a:rPr>
              <a:t>nourriture</a:t>
            </a:r>
            <a:r>
              <a:rPr lang="en-US" sz="2000" strike="noStrike" dirty="0">
                <a:solidFill>
                  <a:srgbClr val="000000"/>
                </a:solidFill>
                <a:latin typeface="Corbel"/>
              </a:rPr>
              <a:t> un rapport </a:t>
            </a:r>
            <a:r>
              <a:rPr lang="en-US" sz="2000" strike="noStrike" dirty="0" err="1">
                <a:solidFill>
                  <a:srgbClr val="000000"/>
                </a:solidFill>
                <a:latin typeface="Corbel"/>
              </a:rPr>
              <a:t>similaire</a:t>
            </a:r>
            <a:r>
              <a:rPr lang="en-US" sz="2000" strike="noStrike" dirty="0">
                <a:solidFill>
                  <a:srgbClr val="000000"/>
                </a:solidFill>
                <a:latin typeface="Corbel"/>
              </a:rPr>
              <a:t> à </a:t>
            </a:r>
            <a:r>
              <a:rPr lang="en-US" sz="2000" strike="noStrike" dirty="0" err="1">
                <a:solidFill>
                  <a:srgbClr val="000000"/>
                </a:solidFill>
                <a:latin typeface="Corbel"/>
              </a:rPr>
              <a:t>celui</a:t>
            </a:r>
            <a:r>
              <a:rPr lang="en-US" sz="2000" strike="noStrike" dirty="0">
                <a:solidFill>
                  <a:srgbClr val="000000"/>
                </a:solidFill>
                <a:latin typeface="Corbel"/>
              </a:rPr>
              <a:t> que </a:t>
            </a:r>
            <a:r>
              <a:rPr lang="en-US" sz="2000" strike="noStrike" dirty="0" err="1">
                <a:solidFill>
                  <a:srgbClr val="000000"/>
                </a:solidFill>
                <a:latin typeface="Corbel"/>
              </a:rPr>
              <a:t>certaines</a:t>
            </a:r>
            <a:r>
              <a:rPr lang="en-US" sz="2000" strike="noStrike" dirty="0">
                <a:solidFill>
                  <a:srgbClr val="000000"/>
                </a:solidFill>
                <a:latin typeface="Corbel"/>
              </a:rPr>
              <a:t> </a:t>
            </a:r>
            <a:r>
              <a:rPr lang="en-US" sz="2000" strike="noStrike" dirty="0" err="1">
                <a:solidFill>
                  <a:srgbClr val="000000"/>
                </a:solidFill>
                <a:latin typeface="Corbel"/>
              </a:rPr>
              <a:t>personnes</a:t>
            </a:r>
            <a:r>
              <a:rPr lang="en-US" sz="2000" strike="noStrike" dirty="0">
                <a:solidFill>
                  <a:srgbClr val="000000"/>
                </a:solidFill>
                <a:latin typeface="Corbel"/>
              </a:rPr>
              <a:t> </a:t>
            </a:r>
            <a:r>
              <a:rPr lang="en-US" sz="2000" strike="noStrike" dirty="0" err="1">
                <a:solidFill>
                  <a:srgbClr val="000000"/>
                </a:solidFill>
                <a:latin typeface="Corbel"/>
              </a:rPr>
              <a:t>peuvent</a:t>
            </a:r>
            <a:r>
              <a:rPr lang="en-US" sz="2000" strike="noStrike" dirty="0">
                <a:solidFill>
                  <a:srgbClr val="000000"/>
                </a:solidFill>
                <a:latin typeface="Corbel"/>
              </a:rPr>
              <a:t> </a:t>
            </a:r>
            <a:r>
              <a:rPr lang="en-US" sz="2000" strike="noStrike" dirty="0" err="1">
                <a:solidFill>
                  <a:srgbClr val="000000"/>
                </a:solidFill>
                <a:latin typeface="Corbel"/>
              </a:rPr>
              <a:t>entretenir</a:t>
            </a:r>
            <a:r>
              <a:rPr lang="en-US" sz="2000" strike="noStrike" dirty="0">
                <a:solidFill>
                  <a:srgbClr val="000000"/>
                </a:solidFill>
                <a:latin typeface="Corbel"/>
              </a:rPr>
              <a:t> avec la drogue.</a:t>
            </a:r>
            <a:endParaRPr sz="1400" dirty="0"/>
          </a:p>
          <a:p>
            <a:pPr>
              <a:lnSpc>
                <a:spcPct val="100000"/>
              </a:lnSpc>
              <a:buSzPct val="145000"/>
              <a:buFont typeface="Arial"/>
              <a:buChar char="•"/>
            </a:pPr>
            <a:r>
              <a:rPr lang="en-US" sz="2000" strike="noStrike" dirty="0">
                <a:solidFill>
                  <a:srgbClr val="000000"/>
                </a:solidFill>
                <a:latin typeface="Corbel"/>
              </a:rPr>
              <a:t>La </a:t>
            </a:r>
            <a:r>
              <a:rPr lang="en-US" sz="2000" strike="noStrike" dirty="0" err="1">
                <a:solidFill>
                  <a:srgbClr val="000000"/>
                </a:solidFill>
                <a:latin typeface="Corbel"/>
              </a:rPr>
              <a:t>boulimie</a:t>
            </a:r>
            <a:r>
              <a:rPr lang="en-US" sz="2000" strike="noStrike" dirty="0">
                <a:solidFill>
                  <a:srgbClr val="000000"/>
                </a:solidFill>
                <a:latin typeface="Corbel"/>
              </a:rPr>
              <a:t> </a:t>
            </a:r>
            <a:r>
              <a:rPr lang="en-US" sz="2000" strike="noStrike" dirty="0" err="1">
                <a:solidFill>
                  <a:srgbClr val="000000"/>
                </a:solidFill>
                <a:latin typeface="Corbel"/>
              </a:rPr>
              <a:t>est</a:t>
            </a:r>
            <a:r>
              <a:rPr lang="en-US" sz="2000" strike="noStrike" dirty="0">
                <a:solidFill>
                  <a:srgbClr val="000000"/>
                </a:solidFill>
                <a:latin typeface="Corbel"/>
              </a:rPr>
              <a:t> </a:t>
            </a:r>
            <a:r>
              <a:rPr lang="en-US" sz="2000" strike="noStrike" dirty="0" err="1">
                <a:solidFill>
                  <a:srgbClr val="000000"/>
                </a:solidFill>
                <a:latin typeface="Corbel"/>
              </a:rPr>
              <a:t>une</a:t>
            </a:r>
            <a:r>
              <a:rPr lang="en-US" sz="2000" strike="noStrike" dirty="0">
                <a:solidFill>
                  <a:srgbClr val="000000"/>
                </a:solidFill>
                <a:latin typeface="Corbel"/>
              </a:rPr>
              <a:t> des </a:t>
            </a:r>
            <a:r>
              <a:rPr lang="en-US" sz="2000" strike="noStrike" dirty="0" err="1">
                <a:solidFill>
                  <a:srgbClr val="000000"/>
                </a:solidFill>
                <a:latin typeface="Corbel"/>
              </a:rPr>
              <a:t>formes</a:t>
            </a:r>
            <a:r>
              <a:rPr lang="en-US" sz="2000" strike="noStrike" dirty="0">
                <a:solidFill>
                  <a:srgbClr val="000000"/>
                </a:solidFill>
                <a:latin typeface="Corbel"/>
              </a:rPr>
              <a:t> les plus </a:t>
            </a:r>
            <a:r>
              <a:rPr lang="en-US" sz="2000" strike="noStrike" dirty="0" err="1">
                <a:solidFill>
                  <a:srgbClr val="000000"/>
                </a:solidFill>
                <a:latin typeface="Corbel"/>
              </a:rPr>
              <a:t>sévères</a:t>
            </a:r>
            <a:r>
              <a:rPr lang="en-US" sz="2000" strike="noStrike" dirty="0">
                <a:solidFill>
                  <a:srgbClr val="000000"/>
                </a:solidFill>
                <a:latin typeface="Corbel"/>
              </a:rPr>
              <a:t> des troubles </a:t>
            </a:r>
            <a:r>
              <a:rPr lang="en-US" sz="2000" strike="noStrike" dirty="0" err="1">
                <a:solidFill>
                  <a:srgbClr val="000000"/>
                </a:solidFill>
                <a:latin typeface="Corbel"/>
              </a:rPr>
              <a:t>alimentaires</a:t>
            </a:r>
            <a:r>
              <a:rPr lang="en-US" sz="2000" strike="noStrike" dirty="0">
                <a:solidFill>
                  <a:srgbClr val="000000"/>
                </a:solidFill>
                <a:latin typeface="Corbel"/>
              </a:rPr>
              <a:t> avec </a:t>
            </a:r>
            <a:r>
              <a:rPr lang="en-US" sz="2000" strike="noStrike" dirty="0" err="1">
                <a:solidFill>
                  <a:srgbClr val="000000"/>
                </a:solidFill>
                <a:latin typeface="Corbel"/>
              </a:rPr>
              <a:t>l'anorexie</a:t>
            </a:r>
            <a:r>
              <a:rPr lang="en-US" sz="2000" strike="noStrike" dirty="0">
                <a:solidFill>
                  <a:srgbClr val="000000"/>
                </a:solidFill>
                <a:latin typeface="Corbel"/>
              </a:rPr>
              <a:t>. </a:t>
            </a:r>
            <a:endParaRPr sz="1400" dirty="0"/>
          </a:p>
          <a:p>
            <a:pPr>
              <a:lnSpc>
                <a:spcPct val="100000"/>
              </a:lnSpc>
              <a:buSzPct val="145000"/>
              <a:buFont typeface="Arial"/>
              <a:buChar char="•"/>
            </a:pPr>
            <a:r>
              <a:rPr lang="en-US" sz="2000" strike="noStrike" dirty="0">
                <a:solidFill>
                  <a:srgbClr val="000000"/>
                </a:solidFill>
                <a:latin typeface="Corbel"/>
              </a:rPr>
              <a:t>La </a:t>
            </a:r>
            <a:r>
              <a:rPr lang="en-US" sz="2000" strike="noStrike" dirty="0" err="1">
                <a:solidFill>
                  <a:srgbClr val="000000"/>
                </a:solidFill>
                <a:latin typeface="Corbel"/>
              </a:rPr>
              <a:t>crise</a:t>
            </a:r>
            <a:r>
              <a:rPr lang="en-US" sz="2000" strike="noStrike" dirty="0">
                <a:solidFill>
                  <a:srgbClr val="000000"/>
                </a:solidFill>
                <a:latin typeface="Corbel"/>
              </a:rPr>
              <a:t> de </a:t>
            </a:r>
            <a:r>
              <a:rPr lang="en-US" sz="2000" strike="noStrike" dirty="0" err="1">
                <a:solidFill>
                  <a:srgbClr val="000000"/>
                </a:solidFill>
                <a:latin typeface="Corbel"/>
              </a:rPr>
              <a:t>boulimie</a:t>
            </a:r>
            <a:r>
              <a:rPr lang="en-US" sz="2000" strike="noStrike" dirty="0">
                <a:solidFill>
                  <a:srgbClr val="000000"/>
                </a:solidFill>
                <a:latin typeface="Corbel"/>
              </a:rPr>
              <a:t> se </a:t>
            </a:r>
            <a:r>
              <a:rPr lang="en-US" sz="2000" strike="noStrike" dirty="0" err="1">
                <a:solidFill>
                  <a:srgbClr val="000000"/>
                </a:solidFill>
                <a:latin typeface="Corbel"/>
              </a:rPr>
              <a:t>caractérise</a:t>
            </a:r>
            <a:r>
              <a:rPr lang="en-US" sz="2000" strike="noStrike" dirty="0">
                <a:solidFill>
                  <a:srgbClr val="000000"/>
                </a:solidFill>
                <a:latin typeface="Corbel"/>
              </a:rPr>
              <a:t> par </a:t>
            </a:r>
            <a:r>
              <a:rPr lang="en-US" sz="2000" strike="noStrike" dirty="0" err="1">
                <a:solidFill>
                  <a:srgbClr val="000000"/>
                </a:solidFill>
                <a:latin typeface="Corbel"/>
              </a:rPr>
              <a:t>une</a:t>
            </a:r>
            <a:r>
              <a:rPr lang="en-US" sz="2000" strike="noStrike" dirty="0">
                <a:solidFill>
                  <a:srgbClr val="000000"/>
                </a:solidFill>
                <a:latin typeface="Corbel"/>
              </a:rPr>
              <a:t> augmentation </a:t>
            </a:r>
            <a:r>
              <a:rPr lang="en-US" sz="2000" strike="noStrike" dirty="0" err="1">
                <a:solidFill>
                  <a:srgbClr val="000000"/>
                </a:solidFill>
                <a:latin typeface="Corbel"/>
              </a:rPr>
              <a:t>pathologique</a:t>
            </a:r>
            <a:r>
              <a:rPr lang="en-US" sz="2000" strike="noStrike" dirty="0">
                <a:solidFill>
                  <a:srgbClr val="000000"/>
                </a:solidFill>
                <a:latin typeface="Corbel"/>
              </a:rPr>
              <a:t> du </a:t>
            </a:r>
            <a:r>
              <a:rPr lang="en-US" sz="2000" strike="noStrike" dirty="0" err="1">
                <a:solidFill>
                  <a:srgbClr val="000000"/>
                </a:solidFill>
                <a:latin typeface="Corbel"/>
              </a:rPr>
              <a:t>besoin</a:t>
            </a:r>
            <a:r>
              <a:rPr lang="en-US" sz="2000" strike="noStrike" dirty="0">
                <a:solidFill>
                  <a:srgbClr val="000000"/>
                </a:solidFill>
                <a:latin typeface="Corbel"/>
              </a:rPr>
              <a:t> de </a:t>
            </a:r>
            <a:r>
              <a:rPr lang="en-US" sz="2000" strike="noStrike" dirty="0" err="1">
                <a:solidFill>
                  <a:srgbClr val="000000"/>
                </a:solidFill>
                <a:latin typeface="Corbel"/>
              </a:rPr>
              <a:t>nourriture</a:t>
            </a:r>
            <a:r>
              <a:rPr lang="en-US" sz="2000" strike="noStrike" dirty="0">
                <a:solidFill>
                  <a:srgbClr val="000000"/>
                </a:solidFill>
                <a:latin typeface="Corbel"/>
              </a:rPr>
              <a:t> sans </a:t>
            </a:r>
            <a:r>
              <a:rPr lang="en-US" sz="2000" strike="noStrike" dirty="0" err="1">
                <a:solidFill>
                  <a:srgbClr val="000000"/>
                </a:solidFill>
                <a:latin typeface="Corbel"/>
              </a:rPr>
              <a:t>nécessairement</a:t>
            </a:r>
            <a:r>
              <a:rPr lang="en-US" sz="2000" strike="noStrike" dirty="0">
                <a:solidFill>
                  <a:srgbClr val="000000"/>
                </a:solidFill>
                <a:latin typeface="Corbel"/>
              </a:rPr>
              <a:t> </a:t>
            </a:r>
            <a:r>
              <a:rPr lang="en-US" sz="2000" strike="noStrike" dirty="0" err="1">
                <a:solidFill>
                  <a:srgbClr val="000000"/>
                </a:solidFill>
                <a:latin typeface="Corbel"/>
              </a:rPr>
              <a:t>ressentir</a:t>
            </a:r>
            <a:r>
              <a:rPr lang="en-US" sz="2000" strike="noStrike" dirty="0">
                <a:solidFill>
                  <a:srgbClr val="000000"/>
                </a:solidFill>
                <a:latin typeface="Corbel"/>
              </a:rPr>
              <a:t> la </a:t>
            </a:r>
            <a:r>
              <a:rPr lang="en-US" sz="2000" strike="noStrike" dirty="0" err="1">
                <a:solidFill>
                  <a:srgbClr val="000000"/>
                </a:solidFill>
                <a:latin typeface="Corbel"/>
              </a:rPr>
              <a:t>faim</a:t>
            </a:r>
            <a:r>
              <a:rPr lang="en-US" sz="2000" strike="noStrike" dirty="0">
                <a:solidFill>
                  <a:srgbClr val="000000"/>
                </a:solidFill>
                <a:latin typeface="Corbel"/>
              </a:rPr>
              <a:t>. </a:t>
            </a:r>
            <a:endParaRPr sz="1400" dirty="0"/>
          </a:p>
          <a:p>
            <a:pPr>
              <a:lnSpc>
                <a:spcPct val="100000"/>
              </a:lnSpc>
              <a:buSzPct val="145000"/>
              <a:buFont typeface="Arial"/>
              <a:buChar char="•"/>
            </a:pPr>
            <a:r>
              <a:rPr lang="en-US" sz="2000" strike="noStrike" dirty="0" err="1">
                <a:solidFill>
                  <a:srgbClr val="000000"/>
                </a:solidFill>
                <a:latin typeface="Corbel"/>
              </a:rPr>
              <a:t>L'individu</a:t>
            </a:r>
            <a:r>
              <a:rPr lang="en-US" sz="2000" strike="noStrike" dirty="0">
                <a:solidFill>
                  <a:srgbClr val="000000"/>
                </a:solidFill>
                <a:latin typeface="Corbel"/>
              </a:rPr>
              <a:t> </a:t>
            </a:r>
            <a:r>
              <a:rPr lang="en-US" sz="2000" strike="noStrike" dirty="0" err="1">
                <a:solidFill>
                  <a:srgbClr val="000000"/>
                </a:solidFill>
                <a:latin typeface="Corbel"/>
              </a:rPr>
              <a:t>boulimique</a:t>
            </a:r>
            <a:r>
              <a:rPr lang="en-US" sz="2000" strike="noStrike" dirty="0">
                <a:solidFill>
                  <a:srgbClr val="000000"/>
                </a:solidFill>
                <a:latin typeface="Corbel"/>
              </a:rPr>
              <a:t> </a:t>
            </a:r>
            <a:r>
              <a:rPr lang="en-US" sz="2000" strike="noStrike" dirty="0" err="1">
                <a:solidFill>
                  <a:srgbClr val="000000"/>
                </a:solidFill>
                <a:latin typeface="Corbel"/>
              </a:rPr>
              <a:t>peut</a:t>
            </a:r>
            <a:r>
              <a:rPr lang="en-US" sz="2000" strike="noStrike" dirty="0">
                <a:solidFill>
                  <a:srgbClr val="000000"/>
                </a:solidFill>
                <a:latin typeface="Corbel"/>
              </a:rPr>
              <a:t> </a:t>
            </a:r>
            <a:r>
              <a:rPr lang="en-US" sz="2000" strike="noStrike" dirty="0" err="1">
                <a:solidFill>
                  <a:srgbClr val="000000"/>
                </a:solidFill>
                <a:latin typeface="Corbel"/>
              </a:rPr>
              <a:t>avoir</a:t>
            </a:r>
            <a:r>
              <a:rPr lang="en-US" sz="2000" strike="noStrike" dirty="0">
                <a:solidFill>
                  <a:srgbClr val="000000"/>
                </a:solidFill>
                <a:latin typeface="Corbel"/>
              </a:rPr>
              <a:t> </a:t>
            </a:r>
            <a:r>
              <a:rPr lang="en-US" sz="2000" strike="noStrike" dirty="0" err="1">
                <a:solidFill>
                  <a:srgbClr val="000000"/>
                </a:solidFill>
                <a:latin typeface="Corbel"/>
              </a:rPr>
              <a:t>recours</a:t>
            </a:r>
            <a:r>
              <a:rPr lang="en-US" sz="2000" strike="noStrike" dirty="0">
                <a:solidFill>
                  <a:srgbClr val="000000"/>
                </a:solidFill>
                <a:latin typeface="Corbel"/>
              </a:rPr>
              <a:t> à </a:t>
            </a:r>
            <a:r>
              <a:rPr lang="en-US" sz="2000" strike="noStrike" dirty="0" err="1">
                <a:solidFill>
                  <a:srgbClr val="000000"/>
                </a:solidFill>
                <a:latin typeface="Corbel"/>
              </a:rPr>
              <a:t>certains</a:t>
            </a:r>
            <a:r>
              <a:rPr lang="en-US" sz="2000" strike="noStrike" dirty="0">
                <a:solidFill>
                  <a:srgbClr val="000000"/>
                </a:solidFill>
                <a:latin typeface="Corbel"/>
              </a:rPr>
              <a:t> </a:t>
            </a:r>
            <a:r>
              <a:rPr lang="en-US" sz="2000" strike="noStrike" dirty="0" err="1">
                <a:solidFill>
                  <a:srgbClr val="000000"/>
                </a:solidFill>
                <a:latin typeface="Corbel"/>
              </a:rPr>
              <a:t>actes</a:t>
            </a:r>
            <a:r>
              <a:rPr lang="en-US" sz="2000" strike="noStrike" dirty="0">
                <a:solidFill>
                  <a:srgbClr val="000000"/>
                </a:solidFill>
                <a:latin typeface="Corbel"/>
              </a:rPr>
              <a:t> </a:t>
            </a:r>
            <a:r>
              <a:rPr lang="en-US" sz="2000" strike="noStrike" dirty="0" err="1">
                <a:solidFill>
                  <a:srgbClr val="000000"/>
                </a:solidFill>
                <a:latin typeface="Corbel"/>
              </a:rPr>
              <a:t>en</a:t>
            </a:r>
            <a:r>
              <a:rPr lang="en-US" sz="2000" strike="noStrike" dirty="0">
                <a:solidFill>
                  <a:srgbClr val="000000"/>
                </a:solidFill>
                <a:latin typeface="Corbel"/>
              </a:rPr>
              <a:t> </a:t>
            </a:r>
            <a:r>
              <a:rPr lang="en-US" sz="2000" strike="noStrike" dirty="0" err="1">
                <a:solidFill>
                  <a:srgbClr val="000000"/>
                </a:solidFill>
                <a:latin typeface="Corbel"/>
              </a:rPr>
              <a:t>vue</a:t>
            </a:r>
            <a:r>
              <a:rPr lang="en-US" sz="2000" strike="noStrike" dirty="0">
                <a:solidFill>
                  <a:srgbClr val="000000"/>
                </a:solidFill>
                <a:latin typeface="Corbel"/>
              </a:rPr>
              <a:t> de </a:t>
            </a:r>
            <a:r>
              <a:rPr lang="en-US" sz="2000" strike="noStrike" dirty="0" err="1">
                <a:solidFill>
                  <a:srgbClr val="000000"/>
                </a:solidFill>
                <a:latin typeface="Corbel"/>
              </a:rPr>
              <a:t>stabiliser</a:t>
            </a:r>
            <a:r>
              <a:rPr lang="en-US" sz="2000" strike="noStrike" dirty="0">
                <a:solidFill>
                  <a:srgbClr val="000000"/>
                </a:solidFill>
                <a:latin typeface="Corbel"/>
              </a:rPr>
              <a:t> son </a:t>
            </a:r>
            <a:r>
              <a:rPr lang="en-US" sz="2000" strike="noStrike" dirty="0" err="1">
                <a:solidFill>
                  <a:srgbClr val="000000"/>
                </a:solidFill>
                <a:latin typeface="Corbel"/>
              </a:rPr>
              <a:t>l'utilisation</a:t>
            </a:r>
            <a:r>
              <a:rPr lang="en-US" sz="2000" strike="noStrike" dirty="0">
                <a:solidFill>
                  <a:srgbClr val="000000"/>
                </a:solidFill>
                <a:latin typeface="Corbel"/>
              </a:rPr>
              <a:t> </a:t>
            </a:r>
            <a:r>
              <a:rPr lang="en-US" sz="2000" strike="noStrike" dirty="0" err="1">
                <a:solidFill>
                  <a:srgbClr val="000000"/>
                </a:solidFill>
                <a:latin typeface="Corbel"/>
              </a:rPr>
              <a:t>inappropriée</a:t>
            </a:r>
            <a:r>
              <a:rPr lang="en-US" sz="2000" strike="noStrike" dirty="0">
                <a:solidFill>
                  <a:srgbClr val="000000"/>
                </a:solidFill>
                <a:latin typeface="Corbel"/>
              </a:rPr>
              <a:t> de </a:t>
            </a:r>
            <a:r>
              <a:rPr lang="en-US" sz="2000" strike="noStrike" dirty="0" err="1">
                <a:solidFill>
                  <a:srgbClr val="000000"/>
                </a:solidFill>
                <a:latin typeface="Corbel"/>
              </a:rPr>
              <a:t>laxatifs</a:t>
            </a:r>
            <a:r>
              <a:rPr lang="en-US" sz="2000" strike="noStrike" dirty="0">
                <a:solidFill>
                  <a:srgbClr val="000000"/>
                </a:solidFill>
                <a:latin typeface="Corbel"/>
              </a:rPr>
              <a:t> et/</a:t>
            </a:r>
            <a:r>
              <a:rPr lang="en-US" sz="2000" strike="noStrike" dirty="0" err="1">
                <a:solidFill>
                  <a:srgbClr val="000000"/>
                </a:solidFill>
                <a:latin typeface="Corbel"/>
              </a:rPr>
              <a:t>ou</a:t>
            </a:r>
            <a:r>
              <a:rPr lang="en-US" sz="2000" strike="noStrike" dirty="0">
                <a:solidFill>
                  <a:srgbClr val="000000"/>
                </a:solidFill>
                <a:latin typeface="Corbel"/>
              </a:rPr>
              <a:t> de </a:t>
            </a:r>
            <a:r>
              <a:rPr lang="en-US" sz="2000" strike="noStrike" dirty="0" err="1">
                <a:solidFill>
                  <a:srgbClr val="000000"/>
                </a:solidFill>
                <a:latin typeface="Corbel"/>
              </a:rPr>
              <a:t>diurétiques</a:t>
            </a:r>
            <a:r>
              <a:rPr lang="en-US" sz="2000" strike="noStrike" dirty="0">
                <a:solidFill>
                  <a:srgbClr val="000000"/>
                </a:solidFill>
                <a:latin typeface="Corbel"/>
              </a:rPr>
              <a:t>, la </a:t>
            </a:r>
            <a:r>
              <a:rPr lang="en-US" sz="2000" strike="noStrike" dirty="0" err="1">
                <a:solidFill>
                  <a:srgbClr val="000000"/>
                </a:solidFill>
                <a:latin typeface="Corbel"/>
              </a:rPr>
              <a:t>pratique</a:t>
            </a:r>
            <a:r>
              <a:rPr lang="en-US" sz="2000" strike="noStrike" dirty="0">
                <a:solidFill>
                  <a:srgbClr val="000000"/>
                </a:solidFill>
                <a:latin typeface="Corbel"/>
              </a:rPr>
              <a:t>  </a:t>
            </a:r>
            <a:r>
              <a:rPr lang="en-US" sz="2000" strike="noStrike" dirty="0" err="1">
                <a:solidFill>
                  <a:srgbClr val="000000"/>
                </a:solidFill>
                <a:latin typeface="Corbel"/>
              </a:rPr>
              <a:t>poids</a:t>
            </a:r>
            <a:r>
              <a:rPr lang="en-US" sz="2000" strike="noStrike" dirty="0">
                <a:solidFill>
                  <a:srgbClr val="000000"/>
                </a:solidFill>
                <a:latin typeface="Corbel"/>
              </a:rPr>
              <a:t>, </a:t>
            </a:r>
            <a:r>
              <a:rPr lang="en-US" sz="2000" strike="noStrike" dirty="0" err="1">
                <a:solidFill>
                  <a:srgbClr val="000000"/>
                </a:solidFill>
                <a:latin typeface="Corbel"/>
              </a:rPr>
              <a:t>tels</a:t>
            </a:r>
            <a:r>
              <a:rPr lang="en-US" sz="2000" strike="noStrike" dirty="0">
                <a:solidFill>
                  <a:srgbClr val="000000"/>
                </a:solidFill>
                <a:latin typeface="Corbel"/>
              </a:rPr>
              <a:t> que la provocation du </a:t>
            </a:r>
            <a:r>
              <a:rPr lang="en-US" sz="2000" strike="noStrike" dirty="0" err="1">
                <a:solidFill>
                  <a:srgbClr val="000000"/>
                </a:solidFill>
                <a:latin typeface="Corbel"/>
              </a:rPr>
              <a:t>vomissement</a:t>
            </a:r>
            <a:r>
              <a:rPr lang="en-US" sz="2000" strike="noStrike" dirty="0">
                <a:solidFill>
                  <a:srgbClr val="000000"/>
                </a:solidFill>
                <a:latin typeface="Corbel"/>
              </a:rPr>
              <a:t>, excessive de sport et </a:t>
            </a:r>
            <a:r>
              <a:rPr lang="en-US" sz="2000" strike="noStrike" dirty="0" err="1">
                <a:solidFill>
                  <a:srgbClr val="000000"/>
                </a:solidFill>
                <a:latin typeface="Corbel"/>
              </a:rPr>
              <a:t>une</a:t>
            </a:r>
            <a:r>
              <a:rPr lang="en-US" sz="2000" strike="noStrike" dirty="0">
                <a:solidFill>
                  <a:srgbClr val="000000"/>
                </a:solidFill>
                <a:latin typeface="Corbel"/>
              </a:rPr>
              <a:t> restriction </a:t>
            </a:r>
            <a:r>
              <a:rPr lang="en-US" sz="2000" strike="noStrike" dirty="0" err="1">
                <a:solidFill>
                  <a:srgbClr val="000000"/>
                </a:solidFill>
                <a:latin typeface="Corbel"/>
              </a:rPr>
              <a:t>alimentaire</a:t>
            </a:r>
            <a:r>
              <a:rPr lang="en-US" sz="2000" strike="noStrike" dirty="0">
                <a:solidFill>
                  <a:srgbClr val="000000"/>
                </a:solidFill>
                <a:latin typeface="Corbel"/>
              </a:rPr>
              <a:t> </a:t>
            </a:r>
            <a:r>
              <a:rPr lang="en-US" sz="2000" strike="noStrike" dirty="0" err="1">
                <a:solidFill>
                  <a:srgbClr val="000000"/>
                </a:solidFill>
                <a:latin typeface="Corbel"/>
              </a:rPr>
              <a:t>très</a:t>
            </a:r>
            <a:r>
              <a:rPr lang="en-US" sz="2000" strike="noStrike" dirty="0">
                <a:solidFill>
                  <a:srgbClr val="000000"/>
                </a:solidFill>
                <a:latin typeface="Corbel"/>
              </a:rPr>
              <a:t> </a:t>
            </a:r>
            <a:r>
              <a:rPr lang="en-US" sz="2000" strike="noStrike" dirty="0" err="1">
                <a:solidFill>
                  <a:srgbClr val="000000"/>
                </a:solidFill>
                <a:latin typeface="Corbel"/>
              </a:rPr>
              <a:t>sévère</a:t>
            </a:r>
            <a:r>
              <a:rPr lang="en-US" sz="2000" strike="noStrike" dirty="0">
                <a:solidFill>
                  <a:srgbClr val="000000"/>
                </a:solidFill>
                <a:latin typeface="Corbel"/>
              </a:rPr>
              <a:t>.</a:t>
            </a:r>
            <a:endParaRPr sz="1400" dirty="0"/>
          </a:p>
          <a:p>
            <a:pPr>
              <a:lnSpc>
                <a:spcPct val="100000"/>
              </a:lnSpc>
              <a:buSzPct val="145000"/>
              <a:buFont typeface="Arial"/>
              <a:buChar char="•"/>
            </a:pPr>
            <a:r>
              <a:rPr lang="en-US" sz="2000" strike="noStrike" dirty="0" err="1">
                <a:solidFill>
                  <a:srgbClr val="000000"/>
                </a:solidFill>
                <a:latin typeface="Corbel"/>
              </a:rPr>
              <a:t>Ces</a:t>
            </a:r>
            <a:r>
              <a:rPr lang="en-US" sz="2000" strike="noStrike" dirty="0">
                <a:solidFill>
                  <a:srgbClr val="000000"/>
                </a:solidFill>
                <a:latin typeface="Corbel"/>
              </a:rPr>
              <a:t> </a:t>
            </a:r>
            <a:r>
              <a:rPr lang="en-US" sz="2000" strike="noStrike" dirty="0" err="1">
                <a:solidFill>
                  <a:srgbClr val="000000"/>
                </a:solidFill>
                <a:latin typeface="Corbel"/>
              </a:rPr>
              <a:t>actes</a:t>
            </a:r>
            <a:r>
              <a:rPr lang="en-US" sz="2000" strike="noStrike" dirty="0">
                <a:solidFill>
                  <a:srgbClr val="000000"/>
                </a:solidFill>
                <a:latin typeface="Corbel"/>
              </a:rPr>
              <a:t> </a:t>
            </a:r>
            <a:r>
              <a:rPr lang="en-US" sz="2000" strike="noStrike" dirty="0" err="1">
                <a:solidFill>
                  <a:srgbClr val="000000"/>
                </a:solidFill>
                <a:latin typeface="Corbel"/>
              </a:rPr>
              <a:t>ont</a:t>
            </a:r>
            <a:r>
              <a:rPr lang="en-US" sz="2000" strike="noStrike" dirty="0">
                <a:solidFill>
                  <a:srgbClr val="000000"/>
                </a:solidFill>
                <a:latin typeface="Corbel"/>
              </a:rPr>
              <a:t> pour principal </a:t>
            </a:r>
            <a:r>
              <a:rPr lang="en-US" sz="2000" strike="noStrike" dirty="0" err="1">
                <a:solidFill>
                  <a:srgbClr val="000000"/>
                </a:solidFill>
                <a:latin typeface="Corbel"/>
              </a:rPr>
              <a:t>objectif</a:t>
            </a:r>
            <a:r>
              <a:rPr lang="en-US" sz="2000" strike="noStrike" dirty="0">
                <a:solidFill>
                  <a:srgbClr val="000000"/>
                </a:solidFill>
                <a:latin typeface="Corbel"/>
              </a:rPr>
              <a:t> de </a:t>
            </a:r>
            <a:r>
              <a:rPr lang="en-US" sz="2000" strike="noStrike" dirty="0" err="1">
                <a:solidFill>
                  <a:srgbClr val="000000"/>
                </a:solidFill>
                <a:latin typeface="Corbel"/>
              </a:rPr>
              <a:t>réduire</a:t>
            </a:r>
            <a:r>
              <a:rPr lang="en-US" sz="2000" strike="noStrike" dirty="0">
                <a:solidFill>
                  <a:srgbClr val="000000"/>
                </a:solidFill>
                <a:latin typeface="Corbel"/>
              </a:rPr>
              <a:t> au maximum la </a:t>
            </a:r>
            <a:r>
              <a:rPr lang="en-US" sz="2000" strike="noStrike" dirty="0" err="1">
                <a:solidFill>
                  <a:srgbClr val="000000"/>
                </a:solidFill>
                <a:latin typeface="Corbel"/>
              </a:rPr>
              <a:t>quantité</a:t>
            </a:r>
            <a:r>
              <a:rPr lang="en-US" sz="2000" strike="noStrike" dirty="0">
                <a:solidFill>
                  <a:srgbClr val="000000"/>
                </a:solidFill>
                <a:latin typeface="Corbel"/>
              </a:rPr>
              <a:t> de calories </a:t>
            </a:r>
            <a:r>
              <a:rPr lang="en-US" sz="2000" strike="noStrike" dirty="0" err="1">
                <a:solidFill>
                  <a:srgbClr val="000000"/>
                </a:solidFill>
                <a:latin typeface="Corbel"/>
              </a:rPr>
              <a:t>ingérées</a:t>
            </a:r>
            <a:r>
              <a:rPr lang="en-US" sz="2000" strike="noStrike" dirty="0">
                <a:solidFill>
                  <a:srgbClr val="000000"/>
                </a:solidFill>
                <a:latin typeface="Corbel"/>
              </a:rPr>
              <a:t> </a:t>
            </a:r>
            <a:r>
              <a:rPr lang="en-US" sz="2000" strike="noStrike" dirty="0" err="1">
                <a:solidFill>
                  <a:srgbClr val="000000"/>
                </a:solidFill>
                <a:latin typeface="Corbel"/>
              </a:rPr>
              <a:t>lors</a:t>
            </a:r>
            <a:r>
              <a:rPr lang="en-US" sz="2000" strike="noStrike" dirty="0">
                <a:solidFill>
                  <a:srgbClr val="000000"/>
                </a:solidFill>
                <a:latin typeface="Corbel"/>
              </a:rPr>
              <a:t> de la </a:t>
            </a:r>
            <a:r>
              <a:rPr lang="en-US" sz="2000" strike="noStrike" dirty="0" err="1">
                <a:solidFill>
                  <a:srgbClr val="000000"/>
                </a:solidFill>
                <a:latin typeface="Corbel"/>
              </a:rPr>
              <a:t>crise</a:t>
            </a:r>
            <a:r>
              <a:rPr lang="en-US" sz="2000" strike="noStrike" dirty="0">
                <a:solidFill>
                  <a:srgbClr val="000000"/>
                </a:solidFill>
                <a:latin typeface="Corbel"/>
              </a:rPr>
              <a:t> de </a:t>
            </a:r>
            <a:r>
              <a:rPr lang="en-US" sz="2000" strike="noStrike" dirty="0" err="1">
                <a:solidFill>
                  <a:srgbClr val="000000"/>
                </a:solidFill>
                <a:latin typeface="Corbel"/>
              </a:rPr>
              <a:t>boulimie</a:t>
            </a:r>
            <a:r>
              <a:rPr lang="en-US" sz="2000" strike="noStrike" dirty="0">
                <a:solidFill>
                  <a:srgbClr val="000000"/>
                </a:solidFill>
                <a:latin typeface="Corbel"/>
              </a:rPr>
              <a:t>. Bien que la </a:t>
            </a:r>
            <a:r>
              <a:rPr lang="en-US" sz="2000" strike="noStrike" dirty="0" err="1">
                <a:solidFill>
                  <a:srgbClr val="000000"/>
                </a:solidFill>
                <a:latin typeface="Corbel"/>
              </a:rPr>
              <a:t>personne</a:t>
            </a:r>
            <a:r>
              <a:rPr lang="en-US" sz="2000" strike="noStrike" dirty="0">
                <a:solidFill>
                  <a:srgbClr val="000000"/>
                </a:solidFill>
                <a:latin typeface="Corbel"/>
              </a:rPr>
              <a:t> </a:t>
            </a:r>
            <a:r>
              <a:rPr lang="en-US" sz="2000" strike="noStrike" dirty="0" err="1">
                <a:solidFill>
                  <a:srgbClr val="000000"/>
                </a:solidFill>
                <a:latin typeface="Corbel"/>
              </a:rPr>
              <a:t>boulimique</a:t>
            </a:r>
            <a:r>
              <a:rPr lang="en-US" sz="2000" strike="noStrike" dirty="0">
                <a:solidFill>
                  <a:srgbClr val="000000"/>
                </a:solidFill>
                <a:latin typeface="Corbel"/>
              </a:rPr>
              <a:t> </a:t>
            </a:r>
            <a:r>
              <a:rPr lang="en-US" sz="2000" strike="noStrike" dirty="0" err="1">
                <a:solidFill>
                  <a:srgbClr val="000000"/>
                </a:solidFill>
                <a:latin typeface="Corbel"/>
              </a:rPr>
              <a:t>croit</a:t>
            </a:r>
            <a:r>
              <a:rPr lang="en-US" sz="2000" strike="noStrike" dirty="0">
                <a:solidFill>
                  <a:srgbClr val="000000"/>
                </a:solidFill>
                <a:latin typeface="Corbel"/>
              </a:rPr>
              <a:t> </a:t>
            </a:r>
            <a:r>
              <a:rPr lang="en-US" sz="2000" strike="noStrike" dirty="0" err="1">
                <a:solidFill>
                  <a:srgbClr val="000000"/>
                </a:solidFill>
                <a:latin typeface="Corbel"/>
              </a:rPr>
              <a:t>réussir</a:t>
            </a:r>
            <a:r>
              <a:rPr lang="en-US" sz="2000" strike="noStrike" dirty="0">
                <a:solidFill>
                  <a:srgbClr val="000000"/>
                </a:solidFill>
                <a:latin typeface="Corbel"/>
              </a:rPr>
              <a:t> à </a:t>
            </a:r>
            <a:r>
              <a:rPr lang="en-US" sz="2000" strike="noStrike" dirty="0" err="1">
                <a:solidFill>
                  <a:srgbClr val="000000"/>
                </a:solidFill>
                <a:latin typeface="Corbel"/>
              </a:rPr>
              <a:t>éliminer</a:t>
            </a:r>
            <a:r>
              <a:rPr lang="en-US" sz="2000" strike="noStrike" dirty="0">
                <a:solidFill>
                  <a:srgbClr val="000000"/>
                </a:solidFill>
                <a:latin typeface="Corbel"/>
              </a:rPr>
              <a:t> </a:t>
            </a:r>
            <a:r>
              <a:rPr lang="en-US" sz="2000" strike="noStrike" dirty="0" err="1">
                <a:solidFill>
                  <a:srgbClr val="000000"/>
                </a:solidFill>
                <a:latin typeface="Corbel"/>
              </a:rPr>
              <a:t>toutes</a:t>
            </a:r>
            <a:r>
              <a:rPr lang="en-US" sz="2000" strike="noStrike" dirty="0">
                <a:solidFill>
                  <a:srgbClr val="000000"/>
                </a:solidFill>
                <a:latin typeface="Corbel"/>
              </a:rPr>
              <a:t> </a:t>
            </a:r>
            <a:r>
              <a:rPr lang="en-US" sz="2000" strike="noStrike" dirty="0" err="1">
                <a:solidFill>
                  <a:srgbClr val="000000"/>
                </a:solidFill>
                <a:latin typeface="Corbel"/>
              </a:rPr>
              <a:t>ces</a:t>
            </a:r>
            <a:r>
              <a:rPr lang="en-US" sz="2000" strike="noStrike" dirty="0">
                <a:solidFill>
                  <a:srgbClr val="000000"/>
                </a:solidFill>
                <a:latin typeface="Corbel"/>
              </a:rPr>
              <a:t> calories, </a:t>
            </a:r>
            <a:r>
              <a:rPr lang="en-US" sz="2000" strike="noStrike" dirty="0" err="1">
                <a:solidFill>
                  <a:srgbClr val="000000"/>
                </a:solidFill>
                <a:latin typeface="Corbel"/>
              </a:rPr>
              <a:t>ce</a:t>
            </a:r>
            <a:r>
              <a:rPr lang="en-US" sz="2000" strike="noStrike" dirty="0">
                <a:solidFill>
                  <a:srgbClr val="000000"/>
                </a:solidFill>
                <a:latin typeface="Corbel"/>
              </a:rPr>
              <a:t> </a:t>
            </a:r>
            <a:r>
              <a:rPr lang="en-US" sz="2000" strike="noStrike" dirty="0" err="1">
                <a:solidFill>
                  <a:srgbClr val="000000"/>
                </a:solidFill>
                <a:latin typeface="Corbel"/>
              </a:rPr>
              <a:t>n'est</a:t>
            </a:r>
            <a:r>
              <a:rPr lang="en-US" sz="2000" strike="noStrike" dirty="0">
                <a:solidFill>
                  <a:srgbClr val="000000"/>
                </a:solidFill>
                <a:latin typeface="Corbel"/>
              </a:rPr>
              <a:t> </a:t>
            </a:r>
            <a:r>
              <a:rPr lang="en-US" sz="2000" strike="noStrike" dirty="0" err="1">
                <a:solidFill>
                  <a:srgbClr val="000000"/>
                </a:solidFill>
                <a:latin typeface="Corbel"/>
              </a:rPr>
              <a:t>bien</a:t>
            </a:r>
            <a:r>
              <a:rPr lang="en-US" sz="2000" strike="noStrike" dirty="0">
                <a:solidFill>
                  <a:srgbClr val="000000"/>
                </a:solidFill>
                <a:latin typeface="Corbel"/>
              </a:rPr>
              <a:t> </a:t>
            </a:r>
            <a:r>
              <a:rPr lang="en-US" sz="2000" strike="noStrike" dirty="0" err="1">
                <a:solidFill>
                  <a:srgbClr val="000000"/>
                </a:solidFill>
                <a:latin typeface="Corbel"/>
              </a:rPr>
              <a:t>souvent</a:t>
            </a:r>
            <a:r>
              <a:rPr lang="en-US" sz="2000" strike="noStrike" dirty="0">
                <a:solidFill>
                  <a:srgbClr val="000000"/>
                </a:solidFill>
                <a:latin typeface="Corbel"/>
              </a:rPr>
              <a:t> pas le </a:t>
            </a:r>
            <a:r>
              <a:rPr lang="en-US" sz="2000" strike="noStrike" dirty="0" err="1">
                <a:solidFill>
                  <a:srgbClr val="000000"/>
                </a:solidFill>
                <a:latin typeface="Corbel"/>
              </a:rPr>
              <a:t>cas</a:t>
            </a:r>
            <a:r>
              <a:rPr lang="en-US" sz="2000" strike="noStrike" dirty="0">
                <a:solidFill>
                  <a:srgbClr val="000000"/>
                </a:solidFill>
                <a:latin typeface="Corbel"/>
              </a:rPr>
              <a:t> et, </a:t>
            </a:r>
            <a:r>
              <a:rPr lang="en-US" sz="2000" strike="noStrike" dirty="0" err="1">
                <a:solidFill>
                  <a:srgbClr val="000000"/>
                </a:solidFill>
                <a:latin typeface="Corbel"/>
              </a:rPr>
              <a:t>en</a:t>
            </a:r>
            <a:r>
              <a:rPr lang="en-US" sz="2000" strike="noStrike" dirty="0">
                <a:solidFill>
                  <a:srgbClr val="000000"/>
                </a:solidFill>
                <a:latin typeface="Corbel"/>
              </a:rPr>
              <a:t> </a:t>
            </a:r>
            <a:r>
              <a:rPr lang="en-US" sz="2000" strike="noStrike" dirty="0" err="1">
                <a:solidFill>
                  <a:srgbClr val="000000"/>
                </a:solidFill>
                <a:latin typeface="Corbel"/>
              </a:rPr>
              <a:t>général</a:t>
            </a:r>
            <a:r>
              <a:rPr lang="en-US" sz="2000" strike="noStrike" dirty="0">
                <a:solidFill>
                  <a:srgbClr val="000000"/>
                </a:solidFill>
                <a:latin typeface="Corbel"/>
              </a:rPr>
              <a:t>, les crises </a:t>
            </a:r>
            <a:r>
              <a:rPr lang="en-US" sz="2000" strike="noStrike" dirty="0" err="1">
                <a:solidFill>
                  <a:srgbClr val="000000"/>
                </a:solidFill>
                <a:latin typeface="Corbel"/>
              </a:rPr>
              <a:t>s'accompagnent</a:t>
            </a:r>
            <a:r>
              <a:rPr lang="en-US" sz="2000" strike="noStrike" dirty="0">
                <a:solidFill>
                  <a:srgbClr val="000000"/>
                </a:solidFill>
                <a:latin typeface="Corbel"/>
              </a:rPr>
              <a:t> </a:t>
            </a:r>
            <a:r>
              <a:rPr lang="en-US" sz="2000" strike="noStrike" dirty="0" err="1">
                <a:solidFill>
                  <a:srgbClr val="000000"/>
                </a:solidFill>
                <a:latin typeface="Corbel"/>
              </a:rPr>
              <a:t>d'une</a:t>
            </a:r>
            <a:r>
              <a:rPr lang="en-US" sz="2000" strike="noStrike" dirty="0">
                <a:solidFill>
                  <a:srgbClr val="000000"/>
                </a:solidFill>
                <a:latin typeface="Corbel"/>
              </a:rPr>
              <a:t> </a:t>
            </a:r>
            <a:r>
              <a:rPr lang="en-US" sz="2000" strike="noStrike" dirty="0" err="1">
                <a:solidFill>
                  <a:srgbClr val="000000"/>
                </a:solidFill>
                <a:latin typeface="Corbel"/>
              </a:rPr>
              <a:t>prise</a:t>
            </a:r>
            <a:r>
              <a:rPr lang="en-US" sz="2000" strike="noStrike" dirty="0">
                <a:solidFill>
                  <a:srgbClr val="000000"/>
                </a:solidFill>
                <a:latin typeface="Corbel"/>
              </a:rPr>
              <a:t> de </a:t>
            </a:r>
            <a:r>
              <a:rPr lang="en-US" sz="2000" strike="noStrike" dirty="0" err="1">
                <a:solidFill>
                  <a:srgbClr val="000000"/>
                </a:solidFill>
                <a:latin typeface="Corbel"/>
              </a:rPr>
              <a:t>poids</a:t>
            </a:r>
            <a:r>
              <a:rPr lang="en-US" sz="2000" strike="noStrike" dirty="0">
                <a:solidFill>
                  <a:srgbClr val="000000"/>
                </a:solidFill>
                <a:latin typeface="Corbel"/>
              </a:rPr>
              <a:t> plus </a:t>
            </a:r>
            <a:r>
              <a:rPr lang="en-US" sz="2000" strike="noStrike" dirty="0" err="1">
                <a:solidFill>
                  <a:srgbClr val="000000"/>
                </a:solidFill>
                <a:latin typeface="Corbel"/>
              </a:rPr>
              <a:t>ou</a:t>
            </a:r>
            <a:r>
              <a:rPr lang="en-US" sz="2000" strike="noStrike" dirty="0">
                <a:solidFill>
                  <a:srgbClr val="000000"/>
                </a:solidFill>
                <a:latin typeface="Corbel"/>
              </a:rPr>
              <a:t> </a:t>
            </a:r>
            <a:r>
              <a:rPr lang="en-US" sz="2000" strike="noStrike" dirty="0" err="1">
                <a:solidFill>
                  <a:srgbClr val="000000"/>
                </a:solidFill>
                <a:latin typeface="Corbel"/>
              </a:rPr>
              <a:t>moins</a:t>
            </a:r>
            <a:r>
              <a:rPr lang="en-US" sz="2000" strike="noStrike" dirty="0">
                <a:solidFill>
                  <a:srgbClr val="000000"/>
                </a:solidFill>
                <a:latin typeface="Corbel"/>
              </a:rPr>
              <a:t> </a:t>
            </a:r>
            <a:r>
              <a:rPr lang="en-US" sz="2000" strike="noStrike" dirty="0" err="1">
                <a:solidFill>
                  <a:srgbClr val="000000"/>
                </a:solidFill>
                <a:latin typeface="Corbel"/>
              </a:rPr>
              <a:t>importante</a:t>
            </a:r>
            <a:r>
              <a:rPr lang="en-US" sz="2000" strike="noStrike" dirty="0">
                <a:solidFill>
                  <a:srgbClr val="000000"/>
                </a:solidFill>
                <a:latin typeface="Corbel"/>
              </a:rPr>
              <a:t>.</a:t>
            </a:r>
            <a:endParaRPr sz="1400" dirty="0"/>
          </a:p>
          <a:p>
            <a:pPr>
              <a:lnSpc>
                <a:spcPct val="100000"/>
              </a:lnSpc>
            </a:pPr>
            <a:endParaRPr dirty="0"/>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5">
                                            <p:txEl>
                                              <p:pRg st="0" end="55"/>
                                            </p:txEl>
                                          </p:spTgt>
                                        </p:tgtEl>
                                        <p:attrNameLst>
                                          <p:attrName>style.visibility</p:attrName>
                                        </p:attrNameLst>
                                      </p:cBhvr>
                                      <p:to>
                                        <p:strVal val="visible"/>
                                      </p:to>
                                    </p:set>
                                    <p:animEffect transition="in" filter="randombar(horizontal)">
                                      <p:cBhvr additive="repl">
                                        <p:cTn id="7" dur="500"/>
                                        <p:tgtEl>
                                          <p:spTgt spid="115">
                                            <p:txEl>
                                              <p:pRg st="0" end="5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5">
                                            <p:txEl>
                                              <p:pRg st="55" end="265"/>
                                            </p:txEl>
                                          </p:spTgt>
                                        </p:tgtEl>
                                        <p:attrNameLst>
                                          <p:attrName>style.visibility</p:attrName>
                                        </p:attrNameLst>
                                      </p:cBhvr>
                                      <p:to>
                                        <p:strVal val="visible"/>
                                      </p:to>
                                    </p:set>
                                    <p:animEffect transition="in" filter="randombar(horizontal)">
                                      <p:cBhvr additive="repl">
                                        <p:cTn id="12" dur="500"/>
                                        <p:tgtEl>
                                          <p:spTgt spid="115">
                                            <p:txEl>
                                              <p:pRg st="55" end="26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5">
                                            <p:txEl>
                                              <p:pRg st="265" end="357"/>
                                            </p:txEl>
                                          </p:spTgt>
                                        </p:tgtEl>
                                        <p:attrNameLst>
                                          <p:attrName>style.visibility</p:attrName>
                                        </p:attrNameLst>
                                      </p:cBhvr>
                                      <p:to>
                                        <p:strVal val="visible"/>
                                      </p:to>
                                    </p:set>
                                    <p:animEffect transition="in" filter="randombar(horizontal)">
                                      <p:cBhvr additive="repl">
                                        <p:cTn id="17" dur="500"/>
                                        <p:tgtEl>
                                          <p:spTgt spid="115">
                                            <p:txEl>
                                              <p:pRg st="265" end="35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5">
                                            <p:txEl>
                                              <p:pRg st="357" end="491"/>
                                            </p:txEl>
                                          </p:spTgt>
                                        </p:tgtEl>
                                        <p:attrNameLst>
                                          <p:attrName>style.visibility</p:attrName>
                                        </p:attrNameLst>
                                      </p:cBhvr>
                                      <p:to>
                                        <p:strVal val="visible"/>
                                      </p:to>
                                    </p:set>
                                    <p:animEffect transition="in" filter="randombar(horizontal)">
                                      <p:cBhvr additive="repl">
                                        <p:cTn id="22" dur="500"/>
                                        <p:tgtEl>
                                          <p:spTgt spid="115">
                                            <p:txEl>
                                              <p:pRg st="357" end="49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5">
                                            <p:txEl>
                                              <p:pRg st="491" end="758"/>
                                            </p:txEl>
                                          </p:spTgt>
                                        </p:tgtEl>
                                        <p:attrNameLst>
                                          <p:attrName>style.visibility</p:attrName>
                                        </p:attrNameLst>
                                      </p:cBhvr>
                                      <p:to>
                                        <p:strVal val="visible"/>
                                      </p:to>
                                    </p:set>
                                    <p:animEffect transition="in" filter="randombar(horizontal)">
                                      <p:cBhvr additive="repl">
                                        <p:cTn id="27" dur="500"/>
                                        <p:tgtEl>
                                          <p:spTgt spid="115">
                                            <p:txEl>
                                              <p:pRg st="491" end="75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5">
                                            <p:txEl>
                                              <p:pRg st="758" end="1081"/>
                                            </p:txEl>
                                          </p:spTgt>
                                        </p:tgtEl>
                                        <p:attrNameLst>
                                          <p:attrName>style.visibility</p:attrName>
                                        </p:attrNameLst>
                                      </p:cBhvr>
                                      <p:to>
                                        <p:strVal val="visible"/>
                                      </p:to>
                                    </p:set>
                                    <p:animEffect transition="in" filter="randombar(horizontal)">
                                      <p:cBhvr additive="repl">
                                        <p:cTn id="32" dur="500"/>
                                        <p:tgtEl>
                                          <p:spTgt spid="115">
                                            <p:txEl>
                                              <p:pRg st="758" end="108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1407</Words>
  <Application>Microsoft Office PowerPoint</Application>
  <PresentationFormat>Personalizzato</PresentationFormat>
  <Paragraphs>134</Paragraphs>
  <Slides>16</Slides>
  <Notes>0</Notes>
  <HiddenSlides>0</HiddenSlides>
  <MMClips>0</MMClips>
  <ScaleCrop>false</ScaleCrop>
  <HeadingPairs>
    <vt:vector size="4" baseType="variant">
      <vt:variant>
        <vt:lpstr>Tema</vt:lpstr>
      </vt:variant>
      <vt:variant>
        <vt:i4>2</vt:i4>
      </vt:variant>
      <vt:variant>
        <vt:lpstr>Titoli diapositive</vt:lpstr>
      </vt:variant>
      <vt:variant>
        <vt:i4>16</vt:i4>
      </vt:variant>
    </vt:vector>
  </HeadingPairs>
  <TitlesOfParts>
    <vt:vector size="18" baseType="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1</cp:revision>
  <dcterms:modified xsi:type="dcterms:W3CDTF">2016-06-22T14:26:39Z</dcterms:modified>
</cp:coreProperties>
</file>